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80" r:id="rId3"/>
  </p:sldMasterIdLst>
  <p:notesMasterIdLst>
    <p:notesMasterId r:id="rId33"/>
  </p:notesMasterIdLst>
  <p:sldIdLst>
    <p:sldId id="354" r:id="rId4"/>
    <p:sldId id="258" r:id="rId5"/>
    <p:sldId id="260" r:id="rId6"/>
    <p:sldId id="355" r:id="rId7"/>
    <p:sldId id="356" r:id="rId8"/>
    <p:sldId id="357" r:id="rId9"/>
    <p:sldId id="358" r:id="rId10"/>
    <p:sldId id="366" r:id="rId11"/>
    <p:sldId id="362" r:id="rId12"/>
    <p:sldId id="363" r:id="rId13"/>
    <p:sldId id="364" r:id="rId14"/>
    <p:sldId id="367" r:id="rId15"/>
    <p:sldId id="368" r:id="rId16"/>
    <p:sldId id="369" r:id="rId17"/>
    <p:sldId id="370" r:id="rId18"/>
    <p:sldId id="371" r:id="rId19"/>
    <p:sldId id="372" r:id="rId20"/>
    <p:sldId id="373" r:id="rId21"/>
    <p:sldId id="374" r:id="rId22"/>
    <p:sldId id="375" r:id="rId23"/>
    <p:sldId id="376" r:id="rId24"/>
    <p:sldId id="377" r:id="rId25"/>
    <p:sldId id="378" r:id="rId26"/>
    <p:sldId id="379" r:id="rId27"/>
    <p:sldId id="269" r:id="rId28"/>
    <p:sldId id="365" r:id="rId29"/>
    <p:sldId id="279" r:id="rId30"/>
    <p:sldId id="290" r:id="rId31"/>
    <p:sldId id="345" r:id="rId3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FFF3"/>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405" autoAdjust="0"/>
  </p:normalViewPr>
  <p:slideViewPr>
    <p:cSldViewPr>
      <p:cViewPr varScale="1">
        <p:scale>
          <a:sx n="65" d="100"/>
          <a:sy n="65" d="100"/>
        </p:scale>
        <p:origin x="834" y="66"/>
      </p:cViewPr>
      <p:guideLst/>
    </p:cSldViewPr>
  </p:slideViewPr>
  <p:notesTextViewPr>
    <p:cViewPr>
      <p:scale>
        <a:sx n="1" d="1"/>
        <a:sy n="1" d="1"/>
      </p:scale>
      <p:origin x="0" y="0"/>
    </p:cViewPr>
  </p:notesTextViewPr>
  <p:sorterViewPr>
    <p:cViewPr>
      <p:scale>
        <a:sx n="100" d="100"/>
        <a:sy n="100" d="100"/>
      </p:scale>
      <p:origin x="0" y="-376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Helvetica"/>
      </a:defRPr>
    </a:lvl1pPr>
    <a:lvl2pPr indent="228600" latinLnBrk="0">
      <a:defRPr sz="1200">
        <a:latin typeface="+mn-lt"/>
        <a:ea typeface="+mn-ea"/>
        <a:cs typeface="+mn-cs"/>
        <a:sym typeface="Helvetica"/>
      </a:defRPr>
    </a:lvl2pPr>
    <a:lvl3pPr indent="457200" latinLnBrk="0">
      <a:defRPr sz="1200">
        <a:latin typeface="+mn-lt"/>
        <a:ea typeface="+mn-ea"/>
        <a:cs typeface="+mn-cs"/>
        <a:sym typeface="Helvetica"/>
      </a:defRPr>
    </a:lvl3pPr>
    <a:lvl4pPr indent="685800" latinLnBrk="0">
      <a:defRPr sz="1200">
        <a:latin typeface="+mn-lt"/>
        <a:ea typeface="+mn-ea"/>
        <a:cs typeface="+mn-cs"/>
        <a:sym typeface="Helvetica"/>
      </a:defRPr>
    </a:lvl4pPr>
    <a:lvl5pPr indent="914400" latinLnBrk="0">
      <a:defRPr sz="1200">
        <a:latin typeface="+mn-lt"/>
        <a:ea typeface="+mn-ea"/>
        <a:cs typeface="+mn-cs"/>
        <a:sym typeface="Helvetica"/>
      </a:defRPr>
    </a:lvl5pPr>
    <a:lvl6pPr indent="1143000" latinLnBrk="0">
      <a:defRPr sz="1200">
        <a:latin typeface="+mn-lt"/>
        <a:ea typeface="+mn-ea"/>
        <a:cs typeface="+mn-cs"/>
        <a:sym typeface="Helvetica"/>
      </a:defRPr>
    </a:lvl6pPr>
    <a:lvl7pPr indent="1371600" latinLnBrk="0">
      <a:defRPr sz="1200">
        <a:latin typeface="+mn-lt"/>
        <a:ea typeface="+mn-ea"/>
        <a:cs typeface="+mn-cs"/>
        <a:sym typeface="Helvetica"/>
      </a:defRPr>
    </a:lvl7pPr>
    <a:lvl8pPr indent="1600200" latinLnBrk="0">
      <a:defRPr sz="1200">
        <a:latin typeface="+mn-lt"/>
        <a:ea typeface="+mn-ea"/>
        <a:cs typeface="+mn-cs"/>
        <a:sym typeface="Helvetica"/>
      </a:defRPr>
    </a:lvl8pPr>
    <a:lvl9pPr indent="1828800" latinLnBrk="0">
      <a:defRPr sz="1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gn="just">
              <a:spcBef>
                <a:spcPts val="1200"/>
              </a:spcBef>
              <a:buSzPct val="100000"/>
              <a:buFont typeface="Arial"/>
              <a:buChar char="•"/>
              <a:defRPr sz="2000"/>
            </a:pPr>
            <a:r>
              <a:rPr lang="vi-VN" sz="1400" b="1" dirty="0"/>
              <a:t>Lý do chọn đề tài</a:t>
            </a:r>
          </a:p>
          <a:p>
            <a:pPr marL="342900" indent="-342900" algn="just">
              <a:spcBef>
                <a:spcPts val="1200"/>
              </a:spcBef>
              <a:buSzPct val="100000"/>
              <a:buFont typeface="Courier New" panose="02070309020205020404" pitchFamily="49" charset="0"/>
              <a:buChar char="o"/>
              <a:defRPr sz="2000"/>
            </a:pPr>
            <a:r>
              <a:rPr lang="vi-VN" sz="1200" dirty="0"/>
              <a:t>Với sự phát triển của ngành Công nghệ thông tin việc xây dựng các trang web để phục vụ cho các nhu cầu riêng của các tổ chức, công ty ngày càng phổ biến. Đối với các nhà hàng thì những website sẽ cung cấp thông tin hoặc đặt món ăn một cách nhanh chóng</a:t>
            </a:r>
          </a:p>
          <a:p>
            <a:endParaRPr lang="vi-VN" dirty="0"/>
          </a:p>
        </p:txBody>
      </p:sp>
    </p:spTree>
    <p:extLst>
      <p:ext uri="{BB962C8B-B14F-4D97-AF65-F5344CB8AC3E}">
        <p14:creationId xmlns:p14="http://schemas.microsoft.com/office/powerpoint/2010/main" val="908034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ctr"/>
            <a:r>
              <a:rPr lang="en-US" sz="1800" b="1" dirty="0" err="1">
                <a:effectLst/>
                <a:latin typeface="Times New Roman" panose="02020603050405020304" pitchFamily="18" charset="0"/>
                <a:ea typeface="Times New Roman" panose="02020603050405020304" pitchFamily="18" charset="0"/>
              </a:rPr>
              <a:t>quản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lý</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đơn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hàng</a:t>
            </a:r>
            <a:endParaRPr lang="vi-V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287722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just" defTabSz="914400" eaLnBrk="1" fontAlgn="auto" latinLnBrk="0" hangingPunct="1">
              <a:lnSpc>
                <a:spcPct val="100000"/>
              </a:lnSpc>
              <a:spcBef>
                <a:spcPts val="0"/>
              </a:spcBef>
              <a:spcAft>
                <a:spcPts val="0"/>
              </a:spcAft>
              <a:buClrTx/>
              <a:buSzTx/>
              <a:buFontTx/>
              <a:buNone/>
              <a:tabLst/>
              <a:defRPr/>
            </a:pPr>
            <a:r>
              <a:rPr lang="vi-VN" sz="1200" dirty="0"/>
              <a:t>Hệ thống đã xây dựng còn khá nhiều hạn chế cả về giao diện lẫn chức năng, trong đó là khả năng liên kết với các nhà cung cấp dịch vụ còn khá ít. Để tài có thể được mở rộng và phát triển tôi đề xuất các hướng như sau:</a:t>
            </a:r>
          </a:p>
          <a:p>
            <a:endParaRPr lang="vi-VN" dirty="0"/>
          </a:p>
        </p:txBody>
      </p:sp>
    </p:spTree>
    <p:extLst>
      <p:ext uri="{BB962C8B-B14F-4D97-AF65-F5344CB8AC3E}">
        <p14:creationId xmlns:p14="http://schemas.microsoft.com/office/powerpoint/2010/main" val="518213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vi-VN" sz="1200" dirty="0"/>
              <a:t>2, Liên kết với các đối tác là nhà cung cấp dịch vụ để thực hiện quá trình đăng ký và thanh toán tự động</a:t>
            </a:r>
          </a:p>
          <a:p>
            <a:pPr marL="0" marR="0" lvl="0" indent="0" defTabSz="914400" eaLnBrk="1" fontAlgn="auto" latinLnBrk="0" hangingPunct="1">
              <a:lnSpc>
                <a:spcPct val="100000"/>
              </a:lnSpc>
              <a:spcBef>
                <a:spcPts val="0"/>
              </a:spcBef>
              <a:spcAft>
                <a:spcPts val="0"/>
              </a:spcAft>
              <a:buClrTx/>
              <a:buSzTx/>
              <a:buFontTx/>
              <a:buNone/>
              <a:tabLst/>
              <a:defRPr/>
            </a:pPr>
            <a:r>
              <a:rPr lang="vi-VN" dirty="0"/>
              <a:t>3,</a:t>
            </a:r>
            <a:r>
              <a:rPr lang="vi-VN" sz="1200" dirty="0"/>
              <a:t> Đưa vào triển khai ứng dụng trên thực tế</a:t>
            </a:r>
          </a:p>
        </p:txBody>
      </p:sp>
    </p:spTree>
    <p:extLst>
      <p:ext uri="{BB962C8B-B14F-4D97-AF65-F5344CB8AC3E}">
        <p14:creationId xmlns:p14="http://schemas.microsoft.com/office/powerpoint/2010/main" val="113468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Times New Roman" panose="02020603050405020304" pitchFamily="18" charset="0"/>
              </a:rPr>
              <a:t>đăng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nhập</a:t>
            </a:r>
            <a:endParaRPr lang="vi-VN" dirty="0"/>
          </a:p>
        </p:txBody>
      </p:sp>
    </p:spTree>
    <p:extLst>
      <p:ext uri="{BB962C8B-B14F-4D97-AF65-F5344CB8AC3E}">
        <p14:creationId xmlns:p14="http://schemas.microsoft.com/office/powerpoint/2010/main" val="4288791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trị</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hệ</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thống</a:t>
            </a:r>
            <a:endParaRPr lang="vi-VN" dirty="0"/>
          </a:p>
        </p:txBody>
      </p:sp>
    </p:spTree>
    <p:extLst>
      <p:ext uri="{BB962C8B-B14F-4D97-AF65-F5344CB8AC3E}">
        <p14:creationId xmlns:p14="http://schemas.microsoft.com/office/powerpoint/2010/main" val="3852992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Times New Roman" panose="02020603050405020304" pitchFamily="18" charset="0"/>
              </a:rPr>
              <a:t>quản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lý</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danh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mục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sản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phẩm</a:t>
            </a:r>
            <a:endParaRPr lang="vi-VN" dirty="0"/>
          </a:p>
        </p:txBody>
      </p:sp>
    </p:spTree>
    <p:extLst>
      <p:ext uri="{BB962C8B-B14F-4D97-AF65-F5344CB8AC3E}">
        <p14:creationId xmlns:p14="http://schemas.microsoft.com/office/powerpoint/2010/main" val="3862817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err="1">
                <a:effectLst/>
                <a:latin typeface="Times New Roman" panose="02020603050405020304" pitchFamily="18" charset="0"/>
                <a:ea typeface="Times New Roman" panose="02020603050405020304" pitchFamily="18" charset="0"/>
              </a:rPr>
              <a:t>tìm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kiếm</a:t>
            </a:r>
            <a:endParaRPr lang="vi-VN" dirty="0"/>
          </a:p>
        </p:txBody>
      </p:sp>
    </p:spTree>
    <p:extLst>
      <p:ext uri="{BB962C8B-B14F-4D97-AF65-F5344CB8AC3E}">
        <p14:creationId xmlns:p14="http://schemas.microsoft.com/office/powerpoint/2010/main" val="2252839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ctr"/>
            <a:r>
              <a:rPr lang="en-US" sz="1800" b="1" dirty="0" err="1">
                <a:effectLst/>
                <a:latin typeface="Times New Roman" panose="02020603050405020304" pitchFamily="18" charset="0"/>
                <a:ea typeface="Times New Roman" panose="02020603050405020304" pitchFamily="18" charset="0"/>
              </a:rPr>
              <a:t>quản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lý</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đơn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hàng</a:t>
            </a:r>
            <a:endParaRPr lang="vi-V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31837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ctr"/>
            <a:r>
              <a:rPr lang="en-US" sz="1800" b="1" dirty="0" err="1">
                <a:effectLst/>
                <a:latin typeface="Times New Roman" panose="02020603050405020304" pitchFamily="18" charset="0"/>
                <a:ea typeface="Times New Roman" panose="02020603050405020304" pitchFamily="18" charset="0"/>
              </a:rPr>
              <a:t>quản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lý</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đơn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hàng</a:t>
            </a:r>
            <a:endParaRPr lang="vi-V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30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ctr"/>
            <a:r>
              <a:rPr lang="en-US" sz="1800" b="1" dirty="0" err="1">
                <a:effectLst/>
                <a:latin typeface="Times New Roman" panose="02020603050405020304" pitchFamily="18" charset="0"/>
                <a:ea typeface="Times New Roman" panose="02020603050405020304" pitchFamily="18" charset="0"/>
              </a:rPr>
              <a:t>quản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lý</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đơn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hàng</a:t>
            </a:r>
            <a:endParaRPr lang="vi-V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43569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ctr"/>
            <a:r>
              <a:rPr lang="en-US" sz="1800" b="1" dirty="0" err="1">
                <a:effectLst/>
                <a:latin typeface="Times New Roman" panose="02020603050405020304" pitchFamily="18" charset="0"/>
                <a:ea typeface="Times New Roman" panose="02020603050405020304" pitchFamily="18" charset="0"/>
              </a:rPr>
              <a:t>quản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lý</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đơn</a:t>
            </a:r>
            <a:r>
              <a:rPr lang="en-US" sz="1800" b="1" dirty="0">
                <a:effectLst/>
                <a:latin typeface="Times New Roman" panose="02020603050405020304" pitchFamily="18" charset="0"/>
                <a:ea typeface="Times New Roman" panose="02020603050405020304" pitchFamily="18" charset="0"/>
              </a:rPr>
              <a:t> </a:t>
            </a:r>
            <a:r>
              <a:rPr lang="en-US" sz="1800" b="1" dirty="0" err="1">
                <a:effectLst/>
                <a:latin typeface="Times New Roman" panose="02020603050405020304" pitchFamily="18" charset="0"/>
                <a:ea typeface="Times New Roman" panose="02020603050405020304" pitchFamily="18" charset="0"/>
              </a:rPr>
              <a:t>hàng</a:t>
            </a:r>
            <a:endParaRPr lang="vi-VN" sz="18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576120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Body Level One…"/>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8724900" y="365125"/>
            <a:ext cx="2628900" cy="5811838"/>
          </a:xfrm>
          <a:prstGeom prst="rect">
            <a:avLst/>
          </a:prstGeom>
        </p:spPr>
        <p:txBody>
          <a:bodyPr/>
          <a:lstStyle/>
          <a:p>
            <a:r>
              <a:t>Title Text</a:t>
            </a:r>
          </a:p>
        </p:txBody>
      </p:sp>
      <p:sp>
        <p:nvSpPr>
          <p:cNvPr id="102" name="Body Level One…"/>
          <p:cNvSpPr txBox="1">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4E25902-C829-4E60-8D36-5777DD1963A4}"/>
              </a:ext>
            </a:extLst>
          </p:cNvPr>
          <p:cNvSpPr>
            <a:spLocks noGrp="1"/>
          </p:cNvSpPr>
          <p:nvPr>
            <p:ph type="pic" sz="quarter" idx="10"/>
          </p:nvPr>
        </p:nvSpPr>
        <p:spPr>
          <a:xfrm>
            <a:off x="1001199" y="2720051"/>
            <a:ext cx="3182605" cy="1554877"/>
          </a:xfrm>
          <a:custGeom>
            <a:avLst/>
            <a:gdLst>
              <a:gd name="connsiteX0" fmla="*/ 29962 w 3182605"/>
              <a:gd name="connsiteY0" fmla="*/ 0 h 1554877"/>
              <a:gd name="connsiteX1" fmla="*/ 3152643 w 3182605"/>
              <a:gd name="connsiteY1" fmla="*/ 0 h 1554877"/>
              <a:gd name="connsiteX2" fmla="*/ 3182605 w 3182605"/>
              <a:gd name="connsiteY2" fmla="*/ 29962 h 1554877"/>
              <a:gd name="connsiteX3" fmla="*/ 3182605 w 3182605"/>
              <a:gd name="connsiteY3" fmla="*/ 1524915 h 1554877"/>
              <a:gd name="connsiteX4" fmla="*/ 3152643 w 3182605"/>
              <a:gd name="connsiteY4" fmla="*/ 1554877 h 1554877"/>
              <a:gd name="connsiteX5" fmla="*/ 29962 w 3182605"/>
              <a:gd name="connsiteY5" fmla="*/ 1554877 h 1554877"/>
              <a:gd name="connsiteX6" fmla="*/ 0 w 3182605"/>
              <a:gd name="connsiteY6" fmla="*/ 1524915 h 1554877"/>
              <a:gd name="connsiteX7" fmla="*/ 0 w 3182605"/>
              <a:gd name="connsiteY7" fmla="*/ 29962 h 1554877"/>
              <a:gd name="connsiteX8" fmla="*/ 29962 w 3182605"/>
              <a:gd name="connsiteY8" fmla="*/ 0 h 15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2605" h="1554877">
                <a:moveTo>
                  <a:pt x="29962" y="0"/>
                </a:moveTo>
                <a:lnTo>
                  <a:pt x="3152643" y="0"/>
                </a:lnTo>
                <a:cubicBezTo>
                  <a:pt x="3169191" y="0"/>
                  <a:pt x="3182605" y="13414"/>
                  <a:pt x="3182605" y="29962"/>
                </a:cubicBezTo>
                <a:lnTo>
                  <a:pt x="3182605" y="1524915"/>
                </a:lnTo>
                <a:cubicBezTo>
                  <a:pt x="3182605" y="1541463"/>
                  <a:pt x="3169191" y="1554877"/>
                  <a:pt x="3152643" y="1554877"/>
                </a:cubicBezTo>
                <a:lnTo>
                  <a:pt x="29962" y="1554877"/>
                </a:lnTo>
                <a:cubicBezTo>
                  <a:pt x="13414" y="1554877"/>
                  <a:pt x="0" y="1541463"/>
                  <a:pt x="0" y="1524915"/>
                </a:cubicBezTo>
                <a:lnTo>
                  <a:pt x="0" y="29962"/>
                </a:lnTo>
                <a:cubicBezTo>
                  <a:pt x="0" y="13414"/>
                  <a:pt x="13414" y="0"/>
                  <a:pt x="29962" y="0"/>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3" name="Picture Placeholder 12">
            <a:extLst>
              <a:ext uri="{FF2B5EF4-FFF2-40B4-BE49-F238E27FC236}">
                <a16:creationId xmlns:a16="http://schemas.microsoft.com/office/drawing/2014/main" id="{224F0951-68A7-4A5A-B701-7E98DADE334A}"/>
              </a:ext>
            </a:extLst>
          </p:cNvPr>
          <p:cNvSpPr>
            <a:spLocks noGrp="1"/>
          </p:cNvSpPr>
          <p:nvPr>
            <p:ph type="pic" sz="quarter" idx="11"/>
          </p:nvPr>
        </p:nvSpPr>
        <p:spPr>
          <a:xfrm>
            <a:off x="4550602" y="2720051"/>
            <a:ext cx="3182605" cy="1554877"/>
          </a:xfrm>
          <a:custGeom>
            <a:avLst/>
            <a:gdLst>
              <a:gd name="connsiteX0" fmla="*/ 29962 w 3182605"/>
              <a:gd name="connsiteY0" fmla="*/ 0 h 1554877"/>
              <a:gd name="connsiteX1" fmla="*/ 3152643 w 3182605"/>
              <a:gd name="connsiteY1" fmla="*/ 0 h 1554877"/>
              <a:gd name="connsiteX2" fmla="*/ 3182605 w 3182605"/>
              <a:gd name="connsiteY2" fmla="*/ 29962 h 1554877"/>
              <a:gd name="connsiteX3" fmla="*/ 3182605 w 3182605"/>
              <a:gd name="connsiteY3" fmla="*/ 1524915 h 1554877"/>
              <a:gd name="connsiteX4" fmla="*/ 3152643 w 3182605"/>
              <a:gd name="connsiteY4" fmla="*/ 1554877 h 1554877"/>
              <a:gd name="connsiteX5" fmla="*/ 29962 w 3182605"/>
              <a:gd name="connsiteY5" fmla="*/ 1554877 h 1554877"/>
              <a:gd name="connsiteX6" fmla="*/ 0 w 3182605"/>
              <a:gd name="connsiteY6" fmla="*/ 1524915 h 1554877"/>
              <a:gd name="connsiteX7" fmla="*/ 0 w 3182605"/>
              <a:gd name="connsiteY7" fmla="*/ 29962 h 1554877"/>
              <a:gd name="connsiteX8" fmla="*/ 29962 w 3182605"/>
              <a:gd name="connsiteY8" fmla="*/ 0 h 15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2605" h="1554877">
                <a:moveTo>
                  <a:pt x="29962" y="0"/>
                </a:moveTo>
                <a:lnTo>
                  <a:pt x="3152643" y="0"/>
                </a:lnTo>
                <a:cubicBezTo>
                  <a:pt x="3169191" y="0"/>
                  <a:pt x="3182605" y="13414"/>
                  <a:pt x="3182605" y="29962"/>
                </a:cubicBezTo>
                <a:lnTo>
                  <a:pt x="3182605" y="1524915"/>
                </a:lnTo>
                <a:cubicBezTo>
                  <a:pt x="3182605" y="1541463"/>
                  <a:pt x="3169191" y="1554877"/>
                  <a:pt x="3152643" y="1554877"/>
                </a:cubicBezTo>
                <a:lnTo>
                  <a:pt x="29962" y="1554877"/>
                </a:lnTo>
                <a:cubicBezTo>
                  <a:pt x="13414" y="1554877"/>
                  <a:pt x="0" y="1541463"/>
                  <a:pt x="0" y="1524915"/>
                </a:cubicBezTo>
                <a:lnTo>
                  <a:pt x="0" y="29962"/>
                </a:lnTo>
                <a:cubicBezTo>
                  <a:pt x="0" y="13414"/>
                  <a:pt x="13414" y="0"/>
                  <a:pt x="29962" y="0"/>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6" name="Picture Placeholder 15">
            <a:extLst>
              <a:ext uri="{FF2B5EF4-FFF2-40B4-BE49-F238E27FC236}">
                <a16:creationId xmlns:a16="http://schemas.microsoft.com/office/drawing/2014/main" id="{B4048B3E-6794-4958-A689-31961D2766B5}"/>
              </a:ext>
            </a:extLst>
          </p:cNvPr>
          <p:cNvSpPr>
            <a:spLocks noGrp="1"/>
          </p:cNvSpPr>
          <p:nvPr>
            <p:ph type="pic" sz="quarter" idx="12"/>
          </p:nvPr>
        </p:nvSpPr>
        <p:spPr>
          <a:xfrm>
            <a:off x="8100005" y="2720051"/>
            <a:ext cx="3182605" cy="1554877"/>
          </a:xfrm>
          <a:custGeom>
            <a:avLst/>
            <a:gdLst>
              <a:gd name="connsiteX0" fmla="*/ 29962 w 3182605"/>
              <a:gd name="connsiteY0" fmla="*/ 0 h 1554877"/>
              <a:gd name="connsiteX1" fmla="*/ 3152643 w 3182605"/>
              <a:gd name="connsiteY1" fmla="*/ 0 h 1554877"/>
              <a:gd name="connsiteX2" fmla="*/ 3182605 w 3182605"/>
              <a:gd name="connsiteY2" fmla="*/ 29962 h 1554877"/>
              <a:gd name="connsiteX3" fmla="*/ 3182605 w 3182605"/>
              <a:gd name="connsiteY3" fmla="*/ 1524915 h 1554877"/>
              <a:gd name="connsiteX4" fmla="*/ 3152643 w 3182605"/>
              <a:gd name="connsiteY4" fmla="*/ 1554877 h 1554877"/>
              <a:gd name="connsiteX5" fmla="*/ 29962 w 3182605"/>
              <a:gd name="connsiteY5" fmla="*/ 1554877 h 1554877"/>
              <a:gd name="connsiteX6" fmla="*/ 0 w 3182605"/>
              <a:gd name="connsiteY6" fmla="*/ 1524915 h 1554877"/>
              <a:gd name="connsiteX7" fmla="*/ 0 w 3182605"/>
              <a:gd name="connsiteY7" fmla="*/ 29962 h 1554877"/>
              <a:gd name="connsiteX8" fmla="*/ 29962 w 3182605"/>
              <a:gd name="connsiteY8" fmla="*/ 0 h 15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2605" h="1554877">
                <a:moveTo>
                  <a:pt x="29962" y="0"/>
                </a:moveTo>
                <a:lnTo>
                  <a:pt x="3152643" y="0"/>
                </a:lnTo>
                <a:cubicBezTo>
                  <a:pt x="3169191" y="0"/>
                  <a:pt x="3182605" y="13414"/>
                  <a:pt x="3182605" y="29962"/>
                </a:cubicBezTo>
                <a:lnTo>
                  <a:pt x="3182605" y="1524915"/>
                </a:lnTo>
                <a:cubicBezTo>
                  <a:pt x="3182605" y="1541463"/>
                  <a:pt x="3169191" y="1554877"/>
                  <a:pt x="3152643" y="1554877"/>
                </a:cubicBezTo>
                <a:lnTo>
                  <a:pt x="29962" y="1554877"/>
                </a:lnTo>
                <a:cubicBezTo>
                  <a:pt x="13414" y="1554877"/>
                  <a:pt x="0" y="1541463"/>
                  <a:pt x="0" y="1524915"/>
                </a:cubicBezTo>
                <a:lnTo>
                  <a:pt x="0" y="29962"/>
                </a:lnTo>
                <a:cubicBezTo>
                  <a:pt x="0" y="13414"/>
                  <a:pt x="13414" y="0"/>
                  <a:pt x="29962" y="0"/>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9" name="Picture Placeholder 18">
            <a:extLst>
              <a:ext uri="{FF2B5EF4-FFF2-40B4-BE49-F238E27FC236}">
                <a16:creationId xmlns:a16="http://schemas.microsoft.com/office/drawing/2014/main" id="{AB341129-5F1F-426B-A507-B23F55B3C3B4}"/>
              </a:ext>
            </a:extLst>
          </p:cNvPr>
          <p:cNvSpPr>
            <a:spLocks noGrp="1"/>
          </p:cNvSpPr>
          <p:nvPr>
            <p:ph type="pic" sz="quarter" idx="13"/>
          </p:nvPr>
        </p:nvSpPr>
        <p:spPr>
          <a:xfrm>
            <a:off x="1001199" y="4590335"/>
            <a:ext cx="3182605" cy="1554877"/>
          </a:xfrm>
          <a:custGeom>
            <a:avLst/>
            <a:gdLst>
              <a:gd name="connsiteX0" fmla="*/ 29962 w 3182605"/>
              <a:gd name="connsiteY0" fmla="*/ 0 h 1554877"/>
              <a:gd name="connsiteX1" fmla="*/ 3152643 w 3182605"/>
              <a:gd name="connsiteY1" fmla="*/ 0 h 1554877"/>
              <a:gd name="connsiteX2" fmla="*/ 3182605 w 3182605"/>
              <a:gd name="connsiteY2" fmla="*/ 29962 h 1554877"/>
              <a:gd name="connsiteX3" fmla="*/ 3182605 w 3182605"/>
              <a:gd name="connsiteY3" fmla="*/ 1524915 h 1554877"/>
              <a:gd name="connsiteX4" fmla="*/ 3152643 w 3182605"/>
              <a:gd name="connsiteY4" fmla="*/ 1554877 h 1554877"/>
              <a:gd name="connsiteX5" fmla="*/ 29962 w 3182605"/>
              <a:gd name="connsiteY5" fmla="*/ 1554877 h 1554877"/>
              <a:gd name="connsiteX6" fmla="*/ 0 w 3182605"/>
              <a:gd name="connsiteY6" fmla="*/ 1524915 h 1554877"/>
              <a:gd name="connsiteX7" fmla="*/ 0 w 3182605"/>
              <a:gd name="connsiteY7" fmla="*/ 29962 h 1554877"/>
              <a:gd name="connsiteX8" fmla="*/ 29962 w 3182605"/>
              <a:gd name="connsiteY8" fmla="*/ 0 h 15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2605" h="1554877">
                <a:moveTo>
                  <a:pt x="29962" y="0"/>
                </a:moveTo>
                <a:lnTo>
                  <a:pt x="3152643" y="0"/>
                </a:lnTo>
                <a:cubicBezTo>
                  <a:pt x="3169191" y="0"/>
                  <a:pt x="3182605" y="13414"/>
                  <a:pt x="3182605" y="29962"/>
                </a:cubicBezTo>
                <a:lnTo>
                  <a:pt x="3182605" y="1524915"/>
                </a:lnTo>
                <a:cubicBezTo>
                  <a:pt x="3182605" y="1541463"/>
                  <a:pt x="3169191" y="1554877"/>
                  <a:pt x="3152643" y="1554877"/>
                </a:cubicBezTo>
                <a:lnTo>
                  <a:pt x="29962" y="1554877"/>
                </a:lnTo>
                <a:cubicBezTo>
                  <a:pt x="13414" y="1554877"/>
                  <a:pt x="0" y="1541463"/>
                  <a:pt x="0" y="1524915"/>
                </a:cubicBezTo>
                <a:lnTo>
                  <a:pt x="0" y="29962"/>
                </a:lnTo>
                <a:cubicBezTo>
                  <a:pt x="0" y="13414"/>
                  <a:pt x="13414" y="0"/>
                  <a:pt x="29962" y="0"/>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22" name="Picture Placeholder 21">
            <a:extLst>
              <a:ext uri="{FF2B5EF4-FFF2-40B4-BE49-F238E27FC236}">
                <a16:creationId xmlns:a16="http://schemas.microsoft.com/office/drawing/2014/main" id="{B6DA836D-4B2B-4961-92C8-F69AF45B394A}"/>
              </a:ext>
            </a:extLst>
          </p:cNvPr>
          <p:cNvSpPr>
            <a:spLocks noGrp="1"/>
          </p:cNvSpPr>
          <p:nvPr>
            <p:ph type="pic" sz="quarter" idx="14"/>
          </p:nvPr>
        </p:nvSpPr>
        <p:spPr>
          <a:xfrm>
            <a:off x="4550602" y="4590335"/>
            <a:ext cx="3182605" cy="1554877"/>
          </a:xfrm>
          <a:custGeom>
            <a:avLst/>
            <a:gdLst>
              <a:gd name="connsiteX0" fmla="*/ 29962 w 3182605"/>
              <a:gd name="connsiteY0" fmla="*/ 0 h 1554877"/>
              <a:gd name="connsiteX1" fmla="*/ 3152643 w 3182605"/>
              <a:gd name="connsiteY1" fmla="*/ 0 h 1554877"/>
              <a:gd name="connsiteX2" fmla="*/ 3182605 w 3182605"/>
              <a:gd name="connsiteY2" fmla="*/ 29962 h 1554877"/>
              <a:gd name="connsiteX3" fmla="*/ 3182605 w 3182605"/>
              <a:gd name="connsiteY3" fmla="*/ 1524915 h 1554877"/>
              <a:gd name="connsiteX4" fmla="*/ 3152643 w 3182605"/>
              <a:gd name="connsiteY4" fmla="*/ 1554877 h 1554877"/>
              <a:gd name="connsiteX5" fmla="*/ 29962 w 3182605"/>
              <a:gd name="connsiteY5" fmla="*/ 1554877 h 1554877"/>
              <a:gd name="connsiteX6" fmla="*/ 0 w 3182605"/>
              <a:gd name="connsiteY6" fmla="*/ 1524915 h 1554877"/>
              <a:gd name="connsiteX7" fmla="*/ 0 w 3182605"/>
              <a:gd name="connsiteY7" fmla="*/ 29962 h 1554877"/>
              <a:gd name="connsiteX8" fmla="*/ 29962 w 3182605"/>
              <a:gd name="connsiteY8" fmla="*/ 0 h 15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2605" h="1554877">
                <a:moveTo>
                  <a:pt x="29962" y="0"/>
                </a:moveTo>
                <a:lnTo>
                  <a:pt x="3152643" y="0"/>
                </a:lnTo>
                <a:cubicBezTo>
                  <a:pt x="3169191" y="0"/>
                  <a:pt x="3182605" y="13414"/>
                  <a:pt x="3182605" y="29962"/>
                </a:cubicBezTo>
                <a:lnTo>
                  <a:pt x="3182605" y="1524915"/>
                </a:lnTo>
                <a:cubicBezTo>
                  <a:pt x="3182605" y="1541463"/>
                  <a:pt x="3169191" y="1554877"/>
                  <a:pt x="3152643" y="1554877"/>
                </a:cubicBezTo>
                <a:lnTo>
                  <a:pt x="29962" y="1554877"/>
                </a:lnTo>
                <a:cubicBezTo>
                  <a:pt x="13414" y="1554877"/>
                  <a:pt x="0" y="1541463"/>
                  <a:pt x="0" y="1524915"/>
                </a:cubicBezTo>
                <a:lnTo>
                  <a:pt x="0" y="29962"/>
                </a:lnTo>
                <a:cubicBezTo>
                  <a:pt x="0" y="13414"/>
                  <a:pt x="13414" y="0"/>
                  <a:pt x="29962" y="0"/>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25" name="Picture Placeholder 24">
            <a:extLst>
              <a:ext uri="{FF2B5EF4-FFF2-40B4-BE49-F238E27FC236}">
                <a16:creationId xmlns:a16="http://schemas.microsoft.com/office/drawing/2014/main" id="{5FAE2BA5-7971-47D7-AA27-944B30717E31}"/>
              </a:ext>
            </a:extLst>
          </p:cNvPr>
          <p:cNvSpPr>
            <a:spLocks noGrp="1"/>
          </p:cNvSpPr>
          <p:nvPr>
            <p:ph type="pic" sz="quarter" idx="15"/>
          </p:nvPr>
        </p:nvSpPr>
        <p:spPr>
          <a:xfrm>
            <a:off x="8100005" y="4590335"/>
            <a:ext cx="3182605" cy="1554877"/>
          </a:xfrm>
          <a:custGeom>
            <a:avLst/>
            <a:gdLst>
              <a:gd name="connsiteX0" fmla="*/ 29962 w 3182605"/>
              <a:gd name="connsiteY0" fmla="*/ 0 h 1554877"/>
              <a:gd name="connsiteX1" fmla="*/ 3152643 w 3182605"/>
              <a:gd name="connsiteY1" fmla="*/ 0 h 1554877"/>
              <a:gd name="connsiteX2" fmla="*/ 3182605 w 3182605"/>
              <a:gd name="connsiteY2" fmla="*/ 29962 h 1554877"/>
              <a:gd name="connsiteX3" fmla="*/ 3182605 w 3182605"/>
              <a:gd name="connsiteY3" fmla="*/ 1524915 h 1554877"/>
              <a:gd name="connsiteX4" fmla="*/ 3152643 w 3182605"/>
              <a:gd name="connsiteY4" fmla="*/ 1554877 h 1554877"/>
              <a:gd name="connsiteX5" fmla="*/ 29962 w 3182605"/>
              <a:gd name="connsiteY5" fmla="*/ 1554877 h 1554877"/>
              <a:gd name="connsiteX6" fmla="*/ 0 w 3182605"/>
              <a:gd name="connsiteY6" fmla="*/ 1524915 h 1554877"/>
              <a:gd name="connsiteX7" fmla="*/ 0 w 3182605"/>
              <a:gd name="connsiteY7" fmla="*/ 29962 h 1554877"/>
              <a:gd name="connsiteX8" fmla="*/ 29962 w 3182605"/>
              <a:gd name="connsiteY8" fmla="*/ 0 h 155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2605" h="1554877">
                <a:moveTo>
                  <a:pt x="29962" y="0"/>
                </a:moveTo>
                <a:lnTo>
                  <a:pt x="3152643" y="0"/>
                </a:lnTo>
                <a:cubicBezTo>
                  <a:pt x="3169191" y="0"/>
                  <a:pt x="3182605" y="13414"/>
                  <a:pt x="3182605" y="29962"/>
                </a:cubicBezTo>
                <a:lnTo>
                  <a:pt x="3182605" y="1524915"/>
                </a:lnTo>
                <a:cubicBezTo>
                  <a:pt x="3182605" y="1541463"/>
                  <a:pt x="3169191" y="1554877"/>
                  <a:pt x="3152643" y="1554877"/>
                </a:cubicBezTo>
                <a:lnTo>
                  <a:pt x="29962" y="1554877"/>
                </a:lnTo>
                <a:cubicBezTo>
                  <a:pt x="13414" y="1554877"/>
                  <a:pt x="0" y="1541463"/>
                  <a:pt x="0" y="1524915"/>
                </a:cubicBezTo>
                <a:lnTo>
                  <a:pt x="0" y="29962"/>
                </a:lnTo>
                <a:cubicBezTo>
                  <a:pt x="0" y="13414"/>
                  <a:pt x="13414" y="0"/>
                  <a:pt x="29962" y="0"/>
                </a:cubicBez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193105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C4933AD-F3FC-46DF-B69C-4930D2258DAF}"/>
              </a:ext>
            </a:extLst>
          </p:cNvPr>
          <p:cNvSpPr>
            <a:spLocks noGrp="1"/>
          </p:cNvSpPr>
          <p:nvPr>
            <p:ph type="pic" sz="quarter" idx="15"/>
          </p:nvPr>
        </p:nvSpPr>
        <p:spPr>
          <a:xfrm>
            <a:off x="880343" y="797859"/>
            <a:ext cx="4888765" cy="5262282"/>
          </a:xfrm>
          <a:custGeom>
            <a:avLst/>
            <a:gdLst>
              <a:gd name="connsiteX0" fmla="*/ 1687286 w 4888765"/>
              <a:gd name="connsiteY0" fmla="*/ 1028700 h 6858000"/>
              <a:gd name="connsiteX1" fmla="*/ 3201479 w 4888765"/>
              <a:gd name="connsiteY1" fmla="*/ 1028700 h 6858000"/>
              <a:gd name="connsiteX2" fmla="*/ 3201479 w 4888765"/>
              <a:gd name="connsiteY2" fmla="*/ 6858000 h 6858000"/>
              <a:gd name="connsiteX3" fmla="*/ 1687286 w 4888765"/>
              <a:gd name="connsiteY3" fmla="*/ 6858000 h 6858000"/>
              <a:gd name="connsiteX4" fmla="*/ 3374572 w 4888765"/>
              <a:gd name="connsiteY4" fmla="*/ 0 h 6858000"/>
              <a:gd name="connsiteX5" fmla="*/ 4888765 w 4888765"/>
              <a:gd name="connsiteY5" fmla="*/ 0 h 6858000"/>
              <a:gd name="connsiteX6" fmla="*/ 4888765 w 4888765"/>
              <a:gd name="connsiteY6" fmla="*/ 5829300 h 6858000"/>
              <a:gd name="connsiteX7" fmla="*/ 3374572 w 4888765"/>
              <a:gd name="connsiteY7" fmla="*/ 5829300 h 6858000"/>
              <a:gd name="connsiteX8" fmla="*/ 0 w 4888765"/>
              <a:gd name="connsiteY8" fmla="*/ 0 h 6858000"/>
              <a:gd name="connsiteX9" fmla="*/ 1514193 w 4888765"/>
              <a:gd name="connsiteY9" fmla="*/ 0 h 6858000"/>
              <a:gd name="connsiteX10" fmla="*/ 1514193 w 4888765"/>
              <a:gd name="connsiteY10" fmla="*/ 6858000 h 6858000"/>
              <a:gd name="connsiteX11" fmla="*/ 0 w 4888765"/>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8765" h="6858000">
                <a:moveTo>
                  <a:pt x="1687286" y="1028700"/>
                </a:moveTo>
                <a:lnTo>
                  <a:pt x="3201479" y="1028700"/>
                </a:lnTo>
                <a:lnTo>
                  <a:pt x="3201479" y="6858000"/>
                </a:lnTo>
                <a:lnTo>
                  <a:pt x="1687286" y="6858000"/>
                </a:lnTo>
                <a:close/>
                <a:moveTo>
                  <a:pt x="3374572" y="0"/>
                </a:moveTo>
                <a:lnTo>
                  <a:pt x="4888765" y="0"/>
                </a:lnTo>
                <a:lnTo>
                  <a:pt x="4888765" y="5829300"/>
                </a:lnTo>
                <a:lnTo>
                  <a:pt x="3374572" y="5829300"/>
                </a:lnTo>
                <a:close/>
                <a:moveTo>
                  <a:pt x="0" y="0"/>
                </a:moveTo>
                <a:lnTo>
                  <a:pt x="1514193" y="0"/>
                </a:lnTo>
                <a:lnTo>
                  <a:pt x="1514193" y="6858000"/>
                </a:lnTo>
                <a:lnTo>
                  <a:pt x="0" y="685800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553631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19E891F2-B9D7-40FF-B89F-4CCE4204A555}"/>
              </a:ext>
            </a:extLst>
          </p:cNvPr>
          <p:cNvSpPr>
            <a:spLocks noGrp="1"/>
          </p:cNvSpPr>
          <p:nvPr>
            <p:ph type="pic" sz="quarter" idx="10"/>
          </p:nvPr>
        </p:nvSpPr>
        <p:spPr>
          <a:xfrm>
            <a:off x="1537607" y="2670782"/>
            <a:ext cx="9116784" cy="2775976"/>
          </a:xfrm>
          <a:custGeom>
            <a:avLst/>
            <a:gdLst>
              <a:gd name="connsiteX0" fmla="*/ 4390474 w 9116784"/>
              <a:gd name="connsiteY0" fmla="*/ 706012 h 2775976"/>
              <a:gd name="connsiteX1" fmla="*/ 5476723 w 9116784"/>
              <a:gd name="connsiteY1" fmla="*/ 706012 h 2775976"/>
              <a:gd name="connsiteX2" fmla="*/ 4207249 w 9116784"/>
              <a:gd name="connsiteY2" fmla="*/ 2775976 h 2775976"/>
              <a:gd name="connsiteX3" fmla="*/ 3120999 w 9116784"/>
              <a:gd name="connsiteY3" fmla="*/ 2775976 h 2775976"/>
              <a:gd name="connsiteX4" fmla="*/ 2034750 w 9116784"/>
              <a:gd name="connsiteY4" fmla="*/ 706012 h 2775976"/>
              <a:gd name="connsiteX5" fmla="*/ 3120999 w 9116784"/>
              <a:gd name="connsiteY5" fmla="*/ 706012 h 2775976"/>
              <a:gd name="connsiteX6" fmla="*/ 1851526 w 9116784"/>
              <a:gd name="connsiteY6" fmla="*/ 2775976 h 2775976"/>
              <a:gd name="connsiteX7" fmla="*/ 765275 w 9116784"/>
              <a:gd name="connsiteY7" fmla="*/ 2775976 h 2775976"/>
              <a:gd name="connsiteX8" fmla="*/ 8030534 w 9116784"/>
              <a:gd name="connsiteY8" fmla="*/ 512107 h 2775976"/>
              <a:gd name="connsiteX9" fmla="*/ 9116784 w 9116784"/>
              <a:gd name="connsiteY9" fmla="*/ 512107 h 2775976"/>
              <a:gd name="connsiteX10" fmla="*/ 7847310 w 9116784"/>
              <a:gd name="connsiteY10" fmla="*/ 2582071 h 2775976"/>
              <a:gd name="connsiteX11" fmla="*/ 6761060 w 9116784"/>
              <a:gd name="connsiteY11" fmla="*/ 2582071 h 2775976"/>
              <a:gd name="connsiteX12" fmla="*/ 5674807 w 9116784"/>
              <a:gd name="connsiteY12" fmla="*/ 509556 h 2775976"/>
              <a:gd name="connsiteX13" fmla="*/ 6761057 w 9116784"/>
              <a:gd name="connsiteY13" fmla="*/ 509556 h 2775976"/>
              <a:gd name="connsiteX14" fmla="*/ 5491582 w 9116784"/>
              <a:gd name="connsiteY14" fmla="*/ 2579520 h 2775976"/>
              <a:gd name="connsiteX15" fmla="*/ 4405333 w 9116784"/>
              <a:gd name="connsiteY15" fmla="*/ 2579520 h 2775976"/>
              <a:gd name="connsiteX16" fmla="*/ 7158783 w 9116784"/>
              <a:gd name="connsiteY16" fmla="*/ 0 h 2775976"/>
              <a:gd name="connsiteX17" fmla="*/ 8245032 w 9116784"/>
              <a:gd name="connsiteY17" fmla="*/ 0 h 2775976"/>
              <a:gd name="connsiteX18" fmla="*/ 6975558 w 9116784"/>
              <a:gd name="connsiteY18" fmla="*/ 2069964 h 2775976"/>
              <a:gd name="connsiteX19" fmla="*/ 5889309 w 9116784"/>
              <a:gd name="connsiteY19" fmla="*/ 2069964 h 2775976"/>
              <a:gd name="connsiteX20" fmla="*/ 3625197 w 9116784"/>
              <a:gd name="connsiteY20" fmla="*/ 0 h 2775976"/>
              <a:gd name="connsiteX21" fmla="*/ 4711447 w 9116784"/>
              <a:gd name="connsiteY21" fmla="*/ 0 h 2775976"/>
              <a:gd name="connsiteX22" fmla="*/ 3441972 w 9116784"/>
              <a:gd name="connsiteY22" fmla="*/ 2069964 h 2775976"/>
              <a:gd name="connsiteX23" fmla="*/ 2355723 w 9116784"/>
              <a:gd name="connsiteY23" fmla="*/ 2069964 h 2775976"/>
              <a:gd name="connsiteX24" fmla="*/ 1269474 w 9116784"/>
              <a:gd name="connsiteY24" fmla="*/ 0 h 2775976"/>
              <a:gd name="connsiteX25" fmla="*/ 2355723 w 9116784"/>
              <a:gd name="connsiteY25" fmla="*/ 0 h 2775976"/>
              <a:gd name="connsiteX26" fmla="*/ 1086248 w 9116784"/>
              <a:gd name="connsiteY26" fmla="*/ 2069964 h 2775976"/>
              <a:gd name="connsiteX27" fmla="*/ 0 w 9116784"/>
              <a:gd name="connsiteY27" fmla="*/ 2069964 h 277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116784" h="2775976">
                <a:moveTo>
                  <a:pt x="4390474" y="706012"/>
                </a:moveTo>
                <a:lnTo>
                  <a:pt x="5476723" y="706012"/>
                </a:lnTo>
                <a:lnTo>
                  <a:pt x="4207249" y="2775976"/>
                </a:lnTo>
                <a:lnTo>
                  <a:pt x="3120999" y="2775976"/>
                </a:lnTo>
                <a:close/>
                <a:moveTo>
                  <a:pt x="2034750" y="706012"/>
                </a:moveTo>
                <a:lnTo>
                  <a:pt x="3120999" y="706012"/>
                </a:lnTo>
                <a:lnTo>
                  <a:pt x="1851526" y="2775976"/>
                </a:lnTo>
                <a:lnTo>
                  <a:pt x="765275" y="2775976"/>
                </a:lnTo>
                <a:close/>
                <a:moveTo>
                  <a:pt x="8030534" y="512107"/>
                </a:moveTo>
                <a:lnTo>
                  <a:pt x="9116784" y="512107"/>
                </a:lnTo>
                <a:lnTo>
                  <a:pt x="7847310" y="2582071"/>
                </a:lnTo>
                <a:lnTo>
                  <a:pt x="6761060" y="2582071"/>
                </a:lnTo>
                <a:close/>
                <a:moveTo>
                  <a:pt x="5674807" y="509556"/>
                </a:moveTo>
                <a:lnTo>
                  <a:pt x="6761057" y="509556"/>
                </a:lnTo>
                <a:lnTo>
                  <a:pt x="5491582" y="2579520"/>
                </a:lnTo>
                <a:lnTo>
                  <a:pt x="4405333" y="2579520"/>
                </a:lnTo>
                <a:close/>
                <a:moveTo>
                  <a:pt x="7158783" y="0"/>
                </a:moveTo>
                <a:lnTo>
                  <a:pt x="8245032" y="0"/>
                </a:lnTo>
                <a:lnTo>
                  <a:pt x="6975558" y="2069964"/>
                </a:lnTo>
                <a:lnTo>
                  <a:pt x="5889309" y="2069964"/>
                </a:lnTo>
                <a:close/>
                <a:moveTo>
                  <a:pt x="3625197" y="0"/>
                </a:moveTo>
                <a:lnTo>
                  <a:pt x="4711447" y="0"/>
                </a:lnTo>
                <a:lnTo>
                  <a:pt x="3441972" y="2069964"/>
                </a:lnTo>
                <a:lnTo>
                  <a:pt x="2355723" y="2069964"/>
                </a:lnTo>
                <a:close/>
                <a:moveTo>
                  <a:pt x="1269474" y="0"/>
                </a:moveTo>
                <a:lnTo>
                  <a:pt x="2355723" y="0"/>
                </a:lnTo>
                <a:lnTo>
                  <a:pt x="1086248" y="2069964"/>
                </a:lnTo>
                <a:lnTo>
                  <a:pt x="0" y="2069964"/>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id-ID"/>
          </a:p>
        </p:txBody>
      </p:sp>
    </p:spTree>
    <p:extLst>
      <p:ext uri="{BB962C8B-B14F-4D97-AF65-F5344CB8AC3E}">
        <p14:creationId xmlns:p14="http://schemas.microsoft.com/office/powerpoint/2010/main" val="8969831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7D5808C-F94B-4300-B40B-01CCF1F8826B}"/>
              </a:ext>
            </a:extLst>
          </p:cNvPr>
          <p:cNvSpPr>
            <a:spLocks noGrp="1"/>
          </p:cNvSpPr>
          <p:nvPr>
            <p:ph type="pic" sz="quarter" idx="10"/>
          </p:nvPr>
        </p:nvSpPr>
        <p:spPr>
          <a:xfrm>
            <a:off x="5638800" y="767442"/>
            <a:ext cx="3233057" cy="3233057"/>
          </a:xfrm>
          <a:custGeom>
            <a:avLst/>
            <a:gdLst>
              <a:gd name="connsiteX0" fmla="*/ 1616529 w 3233057"/>
              <a:gd name="connsiteY0" fmla="*/ 0 h 3233057"/>
              <a:gd name="connsiteX1" fmla="*/ 3233057 w 3233057"/>
              <a:gd name="connsiteY1" fmla="*/ 1616529 h 3233057"/>
              <a:gd name="connsiteX2" fmla="*/ 1616529 w 3233057"/>
              <a:gd name="connsiteY2" fmla="*/ 3233057 h 3233057"/>
              <a:gd name="connsiteX3" fmla="*/ 0 w 3233057"/>
              <a:gd name="connsiteY3" fmla="*/ 1616529 h 3233057"/>
            </a:gdLst>
            <a:ahLst/>
            <a:cxnLst>
              <a:cxn ang="0">
                <a:pos x="connsiteX0" y="connsiteY0"/>
              </a:cxn>
              <a:cxn ang="0">
                <a:pos x="connsiteX1" y="connsiteY1"/>
              </a:cxn>
              <a:cxn ang="0">
                <a:pos x="connsiteX2" y="connsiteY2"/>
              </a:cxn>
              <a:cxn ang="0">
                <a:pos x="connsiteX3" y="connsiteY3"/>
              </a:cxn>
            </a:cxnLst>
            <a:rect l="l" t="t" r="r" b="b"/>
            <a:pathLst>
              <a:path w="3233057" h="3233057">
                <a:moveTo>
                  <a:pt x="1616529" y="0"/>
                </a:moveTo>
                <a:lnTo>
                  <a:pt x="3233057" y="1616529"/>
                </a:lnTo>
                <a:lnTo>
                  <a:pt x="1616529" y="3233057"/>
                </a:lnTo>
                <a:lnTo>
                  <a:pt x="0" y="1616529"/>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id-ID"/>
          </a:p>
        </p:txBody>
      </p:sp>
      <p:sp>
        <p:nvSpPr>
          <p:cNvPr id="14" name="Picture Placeholder 13">
            <a:extLst>
              <a:ext uri="{FF2B5EF4-FFF2-40B4-BE49-F238E27FC236}">
                <a16:creationId xmlns:a16="http://schemas.microsoft.com/office/drawing/2014/main" id="{C3BED6CE-973C-459A-81EB-7506506FD603}"/>
              </a:ext>
            </a:extLst>
          </p:cNvPr>
          <p:cNvSpPr>
            <a:spLocks noGrp="1"/>
          </p:cNvSpPr>
          <p:nvPr>
            <p:ph type="pic" sz="quarter" idx="11"/>
          </p:nvPr>
        </p:nvSpPr>
        <p:spPr>
          <a:xfrm>
            <a:off x="6738258" y="3118757"/>
            <a:ext cx="3233057" cy="3233057"/>
          </a:xfrm>
          <a:custGeom>
            <a:avLst/>
            <a:gdLst>
              <a:gd name="connsiteX0" fmla="*/ 1616529 w 3233057"/>
              <a:gd name="connsiteY0" fmla="*/ 0 h 3233057"/>
              <a:gd name="connsiteX1" fmla="*/ 3233057 w 3233057"/>
              <a:gd name="connsiteY1" fmla="*/ 1616529 h 3233057"/>
              <a:gd name="connsiteX2" fmla="*/ 1616529 w 3233057"/>
              <a:gd name="connsiteY2" fmla="*/ 3233057 h 3233057"/>
              <a:gd name="connsiteX3" fmla="*/ 0 w 3233057"/>
              <a:gd name="connsiteY3" fmla="*/ 1616529 h 3233057"/>
            </a:gdLst>
            <a:ahLst/>
            <a:cxnLst>
              <a:cxn ang="0">
                <a:pos x="connsiteX0" y="connsiteY0"/>
              </a:cxn>
              <a:cxn ang="0">
                <a:pos x="connsiteX1" y="connsiteY1"/>
              </a:cxn>
              <a:cxn ang="0">
                <a:pos x="connsiteX2" y="connsiteY2"/>
              </a:cxn>
              <a:cxn ang="0">
                <a:pos x="connsiteX3" y="connsiteY3"/>
              </a:cxn>
            </a:cxnLst>
            <a:rect l="l" t="t" r="r" b="b"/>
            <a:pathLst>
              <a:path w="3233057" h="3233057">
                <a:moveTo>
                  <a:pt x="1616529" y="0"/>
                </a:moveTo>
                <a:lnTo>
                  <a:pt x="3233057" y="1616529"/>
                </a:lnTo>
                <a:lnTo>
                  <a:pt x="1616529" y="3233057"/>
                </a:lnTo>
                <a:lnTo>
                  <a:pt x="0" y="1616529"/>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id-ID"/>
          </a:p>
        </p:txBody>
      </p:sp>
      <p:sp>
        <p:nvSpPr>
          <p:cNvPr id="19" name="Picture Placeholder 18">
            <a:extLst>
              <a:ext uri="{FF2B5EF4-FFF2-40B4-BE49-F238E27FC236}">
                <a16:creationId xmlns:a16="http://schemas.microsoft.com/office/drawing/2014/main" id="{4A9A8006-8AEF-45FE-A8DF-F9E9BA2D5B90}"/>
              </a:ext>
            </a:extLst>
          </p:cNvPr>
          <p:cNvSpPr>
            <a:spLocks noGrp="1"/>
          </p:cNvSpPr>
          <p:nvPr>
            <p:ph type="pic" sz="quarter" idx="12"/>
          </p:nvPr>
        </p:nvSpPr>
        <p:spPr>
          <a:xfrm>
            <a:off x="8474529" y="1393371"/>
            <a:ext cx="3233057" cy="3233057"/>
          </a:xfrm>
          <a:custGeom>
            <a:avLst/>
            <a:gdLst>
              <a:gd name="connsiteX0" fmla="*/ 1616529 w 3233057"/>
              <a:gd name="connsiteY0" fmla="*/ 0 h 3233057"/>
              <a:gd name="connsiteX1" fmla="*/ 3233057 w 3233057"/>
              <a:gd name="connsiteY1" fmla="*/ 1616529 h 3233057"/>
              <a:gd name="connsiteX2" fmla="*/ 1616529 w 3233057"/>
              <a:gd name="connsiteY2" fmla="*/ 3233057 h 3233057"/>
              <a:gd name="connsiteX3" fmla="*/ 0 w 3233057"/>
              <a:gd name="connsiteY3" fmla="*/ 1616529 h 3233057"/>
            </a:gdLst>
            <a:ahLst/>
            <a:cxnLst>
              <a:cxn ang="0">
                <a:pos x="connsiteX0" y="connsiteY0"/>
              </a:cxn>
              <a:cxn ang="0">
                <a:pos x="connsiteX1" y="connsiteY1"/>
              </a:cxn>
              <a:cxn ang="0">
                <a:pos x="connsiteX2" y="connsiteY2"/>
              </a:cxn>
              <a:cxn ang="0">
                <a:pos x="connsiteX3" y="connsiteY3"/>
              </a:cxn>
            </a:cxnLst>
            <a:rect l="l" t="t" r="r" b="b"/>
            <a:pathLst>
              <a:path w="3233057" h="3233057">
                <a:moveTo>
                  <a:pt x="1616529" y="0"/>
                </a:moveTo>
                <a:lnTo>
                  <a:pt x="3233057" y="1616529"/>
                </a:lnTo>
                <a:lnTo>
                  <a:pt x="1616529" y="3233057"/>
                </a:lnTo>
                <a:lnTo>
                  <a:pt x="0" y="1616529"/>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id-ID"/>
          </a:p>
        </p:txBody>
      </p:sp>
      <p:sp>
        <p:nvSpPr>
          <p:cNvPr id="7" name="Picture Placeholder 6">
            <a:extLst>
              <a:ext uri="{FF2B5EF4-FFF2-40B4-BE49-F238E27FC236}">
                <a16:creationId xmlns:a16="http://schemas.microsoft.com/office/drawing/2014/main" id="{7942FE79-0A49-402C-837C-4EA5A482B255}"/>
              </a:ext>
            </a:extLst>
          </p:cNvPr>
          <p:cNvSpPr>
            <a:spLocks noGrp="1"/>
          </p:cNvSpPr>
          <p:nvPr>
            <p:ph type="pic" sz="quarter" idx="13"/>
          </p:nvPr>
        </p:nvSpPr>
        <p:spPr>
          <a:xfrm>
            <a:off x="7348176" y="0"/>
            <a:ext cx="3233057" cy="2284078"/>
          </a:xfrm>
          <a:custGeom>
            <a:avLst/>
            <a:gdLst>
              <a:gd name="connsiteX0" fmla="*/ 667550 w 3233057"/>
              <a:gd name="connsiteY0" fmla="*/ 0 h 2284078"/>
              <a:gd name="connsiteX1" fmla="*/ 2565507 w 3233057"/>
              <a:gd name="connsiteY1" fmla="*/ 0 h 2284078"/>
              <a:gd name="connsiteX2" fmla="*/ 3233057 w 3233057"/>
              <a:gd name="connsiteY2" fmla="*/ 667550 h 2284078"/>
              <a:gd name="connsiteX3" fmla="*/ 1616529 w 3233057"/>
              <a:gd name="connsiteY3" fmla="*/ 2284078 h 2284078"/>
              <a:gd name="connsiteX4" fmla="*/ 0 w 3233057"/>
              <a:gd name="connsiteY4" fmla="*/ 667550 h 2284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057" h="2284078">
                <a:moveTo>
                  <a:pt x="667550" y="0"/>
                </a:moveTo>
                <a:lnTo>
                  <a:pt x="2565507" y="0"/>
                </a:lnTo>
                <a:lnTo>
                  <a:pt x="3233057" y="667550"/>
                </a:lnTo>
                <a:lnTo>
                  <a:pt x="1616529" y="2284078"/>
                </a:lnTo>
                <a:lnTo>
                  <a:pt x="0" y="66755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id-ID"/>
          </a:p>
        </p:txBody>
      </p:sp>
    </p:spTree>
    <p:extLst>
      <p:ext uri="{BB962C8B-B14F-4D97-AF65-F5344CB8AC3E}">
        <p14:creationId xmlns:p14="http://schemas.microsoft.com/office/powerpoint/2010/main" val="840993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7D529A2-C7BB-4277-B36E-8002666E67B4}"/>
              </a:ext>
            </a:extLst>
          </p:cNvPr>
          <p:cNvSpPr>
            <a:spLocks noGrp="1"/>
          </p:cNvSpPr>
          <p:nvPr>
            <p:ph type="pic" sz="quarter" idx="10"/>
          </p:nvPr>
        </p:nvSpPr>
        <p:spPr>
          <a:xfrm>
            <a:off x="1084218" y="4307477"/>
            <a:ext cx="3233057" cy="2550523"/>
          </a:xfrm>
          <a:custGeom>
            <a:avLst/>
            <a:gdLst>
              <a:gd name="connsiteX0" fmla="*/ 1616529 w 3233057"/>
              <a:gd name="connsiteY0" fmla="*/ 0 h 2550523"/>
              <a:gd name="connsiteX1" fmla="*/ 3233057 w 3233057"/>
              <a:gd name="connsiteY1" fmla="*/ 1616529 h 2550523"/>
              <a:gd name="connsiteX2" fmla="*/ 2299063 w 3233057"/>
              <a:gd name="connsiteY2" fmla="*/ 2550523 h 2550523"/>
              <a:gd name="connsiteX3" fmla="*/ 933995 w 3233057"/>
              <a:gd name="connsiteY3" fmla="*/ 2550523 h 2550523"/>
              <a:gd name="connsiteX4" fmla="*/ 0 w 3233057"/>
              <a:gd name="connsiteY4" fmla="*/ 1616529 h 2550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057" h="2550523">
                <a:moveTo>
                  <a:pt x="1616529" y="0"/>
                </a:moveTo>
                <a:lnTo>
                  <a:pt x="3233057" y="1616529"/>
                </a:lnTo>
                <a:lnTo>
                  <a:pt x="2299063" y="2550523"/>
                </a:lnTo>
                <a:lnTo>
                  <a:pt x="933995" y="2550523"/>
                </a:lnTo>
                <a:lnTo>
                  <a:pt x="0" y="1616529"/>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id-ID"/>
          </a:p>
        </p:txBody>
      </p:sp>
      <p:sp>
        <p:nvSpPr>
          <p:cNvPr id="15" name="Picture Placeholder 14">
            <a:extLst>
              <a:ext uri="{FF2B5EF4-FFF2-40B4-BE49-F238E27FC236}">
                <a16:creationId xmlns:a16="http://schemas.microsoft.com/office/drawing/2014/main" id="{9FDA2454-B1C3-46FB-A817-8F935593AF18}"/>
              </a:ext>
            </a:extLst>
          </p:cNvPr>
          <p:cNvSpPr>
            <a:spLocks noGrp="1"/>
          </p:cNvSpPr>
          <p:nvPr>
            <p:ph type="pic" sz="quarter" idx="11"/>
          </p:nvPr>
        </p:nvSpPr>
        <p:spPr>
          <a:xfrm>
            <a:off x="4437018" y="4307477"/>
            <a:ext cx="3233057" cy="2550523"/>
          </a:xfrm>
          <a:custGeom>
            <a:avLst/>
            <a:gdLst>
              <a:gd name="connsiteX0" fmla="*/ 1616529 w 3233057"/>
              <a:gd name="connsiteY0" fmla="*/ 0 h 2550523"/>
              <a:gd name="connsiteX1" fmla="*/ 3233057 w 3233057"/>
              <a:gd name="connsiteY1" fmla="*/ 1616529 h 2550523"/>
              <a:gd name="connsiteX2" fmla="*/ 2299063 w 3233057"/>
              <a:gd name="connsiteY2" fmla="*/ 2550523 h 2550523"/>
              <a:gd name="connsiteX3" fmla="*/ 933995 w 3233057"/>
              <a:gd name="connsiteY3" fmla="*/ 2550523 h 2550523"/>
              <a:gd name="connsiteX4" fmla="*/ 0 w 3233057"/>
              <a:gd name="connsiteY4" fmla="*/ 1616529 h 2550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057" h="2550523">
                <a:moveTo>
                  <a:pt x="1616529" y="0"/>
                </a:moveTo>
                <a:lnTo>
                  <a:pt x="3233057" y="1616529"/>
                </a:lnTo>
                <a:lnTo>
                  <a:pt x="2299063" y="2550523"/>
                </a:lnTo>
                <a:lnTo>
                  <a:pt x="933995" y="2550523"/>
                </a:lnTo>
                <a:lnTo>
                  <a:pt x="0" y="1616529"/>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id-ID"/>
          </a:p>
        </p:txBody>
      </p:sp>
      <p:sp>
        <p:nvSpPr>
          <p:cNvPr id="17" name="Picture Placeholder 16">
            <a:extLst>
              <a:ext uri="{FF2B5EF4-FFF2-40B4-BE49-F238E27FC236}">
                <a16:creationId xmlns:a16="http://schemas.microsoft.com/office/drawing/2014/main" id="{DF6E7D63-1C91-4E03-ABF1-94898EBDFD94}"/>
              </a:ext>
            </a:extLst>
          </p:cNvPr>
          <p:cNvSpPr>
            <a:spLocks noGrp="1"/>
          </p:cNvSpPr>
          <p:nvPr>
            <p:ph type="pic" sz="quarter" idx="12"/>
          </p:nvPr>
        </p:nvSpPr>
        <p:spPr>
          <a:xfrm>
            <a:off x="7789818" y="4307477"/>
            <a:ext cx="3233057" cy="2550523"/>
          </a:xfrm>
          <a:custGeom>
            <a:avLst/>
            <a:gdLst>
              <a:gd name="connsiteX0" fmla="*/ 1616529 w 3233057"/>
              <a:gd name="connsiteY0" fmla="*/ 0 h 2550523"/>
              <a:gd name="connsiteX1" fmla="*/ 3233057 w 3233057"/>
              <a:gd name="connsiteY1" fmla="*/ 1616529 h 2550523"/>
              <a:gd name="connsiteX2" fmla="*/ 2299063 w 3233057"/>
              <a:gd name="connsiteY2" fmla="*/ 2550523 h 2550523"/>
              <a:gd name="connsiteX3" fmla="*/ 933995 w 3233057"/>
              <a:gd name="connsiteY3" fmla="*/ 2550523 h 2550523"/>
              <a:gd name="connsiteX4" fmla="*/ 0 w 3233057"/>
              <a:gd name="connsiteY4" fmla="*/ 1616529 h 2550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3057" h="2550523">
                <a:moveTo>
                  <a:pt x="1616529" y="0"/>
                </a:moveTo>
                <a:lnTo>
                  <a:pt x="3233057" y="1616529"/>
                </a:lnTo>
                <a:lnTo>
                  <a:pt x="2299063" y="2550523"/>
                </a:lnTo>
                <a:lnTo>
                  <a:pt x="933995" y="2550523"/>
                </a:lnTo>
                <a:lnTo>
                  <a:pt x="0" y="1616529"/>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id-ID"/>
          </a:p>
        </p:txBody>
      </p:sp>
      <p:sp>
        <p:nvSpPr>
          <p:cNvPr id="10" name="Picture Placeholder 9">
            <a:extLst>
              <a:ext uri="{FF2B5EF4-FFF2-40B4-BE49-F238E27FC236}">
                <a16:creationId xmlns:a16="http://schemas.microsoft.com/office/drawing/2014/main" id="{40DC79F2-345D-4E32-9026-16F8993D3EAB}"/>
              </a:ext>
            </a:extLst>
          </p:cNvPr>
          <p:cNvSpPr>
            <a:spLocks noGrp="1"/>
          </p:cNvSpPr>
          <p:nvPr>
            <p:ph type="pic" sz="quarter" idx="13"/>
          </p:nvPr>
        </p:nvSpPr>
        <p:spPr>
          <a:xfrm>
            <a:off x="10060578" y="3001191"/>
            <a:ext cx="2131422" cy="3233057"/>
          </a:xfrm>
          <a:custGeom>
            <a:avLst/>
            <a:gdLst>
              <a:gd name="connsiteX0" fmla="*/ 1616529 w 2131422"/>
              <a:gd name="connsiteY0" fmla="*/ 0 h 3233057"/>
              <a:gd name="connsiteX1" fmla="*/ 2131422 w 2131422"/>
              <a:gd name="connsiteY1" fmla="*/ 514894 h 3233057"/>
              <a:gd name="connsiteX2" fmla="*/ 2131422 w 2131422"/>
              <a:gd name="connsiteY2" fmla="*/ 2718164 h 3233057"/>
              <a:gd name="connsiteX3" fmla="*/ 1616529 w 2131422"/>
              <a:gd name="connsiteY3" fmla="*/ 3233057 h 3233057"/>
              <a:gd name="connsiteX4" fmla="*/ 0 w 2131422"/>
              <a:gd name="connsiteY4" fmla="*/ 1616529 h 32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422" h="3233057">
                <a:moveTo>
                  <a:pt x="1616529" y="0"/>
                </a:moveTo>
                <a:lnTo>
                  <a:pt x="2131422" y="514894"/>
                </a:lnTo>
                <a:lnTo>
                  <a:pt x="2131422" y="2718164"/>
                </a:lnTo>
                <a:lnTo>
                  <a:pt x="1616529" y="3233057"/>
                </a:lnTo>
                <a:lnTo>
                  <a:pt x="0" y="1616529"/>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id-ID"/>
          </a:p>
        </p:txBody>
      </p:sp>
      <p:sp>
        <p:nvSpPr>
          <p:cNvPr id="9" name="Picture Placeholder 8">
            <a:extLst>
              <a:ext uri="{FF2B5EF4-FFF2-40B4-BE49-F238E27FC236}">
                <a16:creationId xmlns:a16="http://schemas.microsoft.com/office/drawing/2014/main" id="{032CFA4E-E2B4-475B-9D96-923C164D254E}"/>
              </a:ext>
            </a:extLst>
          </p:cNvPr>
          <p:cNvSpPr>
            <a:spLocks noGrp="1"/>
          </p:cNvSpPr>
          <p:nvPr>
            <p:ph type="pic" sz="quarter" idx="14"/>
          </p:nvPr>
        </p:nvSpPr>
        <p:spPr>
          <a:xfrm>
            <a:off x="0" y="3001191"/>
            <a:ext cx="2046515" cy="3233057"/>
          </a:xfrm>
          <a:custGeom>
            <a:avLst/>
            <a:gdLst>
              <a:gd name="connsiteX0" fmla="*/ 429987 w 2046515"/>
              <a:gd name="connsiteY0" fmla="*/ 0 h 3233057"/>
              <a:gd name="connsiteX1" fmla="*/ 2046515 w 2046515"/>
              <a:gd name="connsiteY1" fmla="*/ 1616529 h 3233057"/>
              <a:gd name="connsiteX2" fmla="*/ 429987 w 2046515"/>
              <a:gd name="connsiteY2" fmla="*/ 3233057 h 3233057"/>
              <a:gd name="connsiteX3" fmla="*/ 0 w 2046515"/>
              <a:gd name="connsiteY3" fmla="*/ 2803070 h 3233057"/>
              <a:gd name="connsiteX4" fmla="*/ 0 w 2046515"/>
              <a:gd name="connsiteY4" fmla="*/ 429987 h 3233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6515" h="3233057">
                <a:moveTo>
                  <a:pt x="429987" y="0"/>
                </a:moveTo>
                <a:lnTo>
                  <a:pt x="2046515" y="1616529"/>
                </a:lnTo>
                <a:lnTo>
                  <a:pt x="429987" y="3233057"/>
                </a:lnTo>
                <a:lnTo>
                  <a:pt x="0" y="2803070"/>
                </a:lnTo>
                <a:lnTo>
                  <a:pt x="0" y="429987"/>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id-ID"/>
          </a:p>
        </p:txBody>
      </p:sp>
    </p:spTree>
    <p:extLst>
      <p:ext uri="{BB962C8B-B14F-4D97-AF65-F5344CB8AC3E}">
        <p14:creationId xmlns:p14="http://schemas.microsoft.com/office/powerpoint/2010/main" val="10262412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0AAB3CC-CD1E-4269-87FB-BD799E7B9130}"/>
              </a:ext>
            </a:extLst>
          </p:cNvPr>
          <p:cNvSpPr>
            <a:spLocks noGrp="1"/>
          </p:cNvSpPr>
          <p:nvPr>
            <p:ph type="pic" sz="quarter" idx="10"/>
          </p:nvPr>
        </p:nvSpPr>
        <p:spPr>
          <a:xfrm>
            <a:off x="745753" y="0"/>
            <a:ext cx="3882381" cy="3360295"/>
          </a:xfrm>
          <a:custGeom>
            <a:avLst/>
            <a:gdLst>
              <a:gd name="connsiteX0" fmla="*/ 1139879 w 3882381"/>
              <a:gd name="connsiteY0" fmla="*/ 0 h 3360295"/>
              <a:gd name="connsiteX1" fmla="*/ 3882381 w 3882381"/>
              <a:gd name="connsiteY1" fmla="*/ 0 h 3360295"/>
              <a:gd name="connsiteX2" fmla="*/ 2742502 w 3882381"/>
              <a:gd name="connsiteY2" fmla="*/ 3360295 h 3360295"/>
              <a:gd name="connsiteX3" fmla="*/ 0 w 3882381"/>
              <a:gd name="connsiteY3" fmla="*/ 3360295 h 3360295"/>
            </a:gdLst>
            <a:ahLst/>
            <a:cxnLst>
              <a:cxn ang="0">
                <a:pos x="connsiteX0" y="connsiteY0"/>
              </a:cxn>
              <a:cxn ang="0">
                <a:pos x="connsiteX1" y="connsiteY1"/>
              </a:cxn>
              <a:cxn ang="0">
                <a:pos x="connsiteX2" y="connsiteY2"/>
              </a:cxn>
              <a:cxn ang="0">
                <a:pos x="connsiteX3" y="connsiteY3"/>
              </a:cxn>
            </a:cxnLst>
            <a:rect l="l" t="t" r="r" b="b"/>
            <a:pathLst>
              <a:path w="3882381" h="3360295">
                <a:moveTo>
                  <a:pt x="1139879" y="0"/>
                </a:moveTo>
                <a:lnTo>
                  <a:pt x="3882381" y="0"/>
                </a:lnTo>
                <a:lnTo>
                  <a:pt x="2742502" y="3360295"/>
                </a:lnTo>
                <a:lnTo>
                  <a:pt x="0" y="3360295"/>
                </a:lnTo>
                <a:close/>
              </a:path>
            </a:pathLst>
          </a:custGeom>
          <a:solidFill>
            <a:schemeClr val="bg1">
              <a:lumMod val="85000"/>
            </a:schemeClr>
          </a:solidFill>
        </p:spPr>
        <p:txBody>
          <a:bodyPr wrap="square">
            <a:noAutofit/>
          </a:bodyPr>
          <a:lstStyle>
            <a:lvl1pPr marL="0" indent="0">
              <a:buNone/>
              <a:defRPr sz="1400">
                <a:solidFill>
                  <a:schemeClr val="accent1"/>
                </a:solidFill>
              </a:defRPr>
            </a:lvl1pPr>
          </a:lstStyle>
          <a:p>
            <a:endParaRPr lang="id-ID"/>
          </a:p>
        </p:txBody>
      </p:sp>
      <p:sp>
        <p:nvSpPr>
          <p:cNvPr id="6" name="Picture Placeholder 5">
            <a:extLst>
              <a:ext uri="{FF2B5EF4-FFF2-40B4-BE49-F238E27FC236}">
                <a16:creationId xmlns:a16="http://schemas.microsoft.com/office/drawing/2014/main" id="{202D6199-9FAA-466B-86DD-80109CE0B727}"/>
              </a:ext>
            </a:extLst>
          </p:cNvPr>
          <p:cNvSpPr>
            <a:spLocks noGrp="1"/>
          </p:cNvSpPr>
          <p:nvPr>
            <p:ph type="pic" sz="quarter" idx="11"/>
          </p:nvPr>
        </p:nvSpPr>
        <p:spPr>
          <a:xfrm>
            <a:off x="0" y="3497704"/>
            <a:ext cx="3439929" cy="3360295"/>
          </a:xfrm>
          <a:custGeom>
            <a:avLst/>
            <a:gdLst>
              <a:gd name="connsiteX0" fmla="*/ 697427 w 3439929"/>
              <a:gd name="connsiteY0" fmla="*/ 0 h 3360295"/>
              <a:gd name="connsiteX1" fmla="*/ 3439929 w 3439929"/>
              <a:gd name="connsiteY1" fmla="*/ 0 h 3360295"/>
              <a:gd name="connsiteX2" fmla="*/ 2300050 w 3439929"/>
              <a:gd name="connsiteY2" fmla="*/ 3360295 h 3360295"/>
              <a:gd name="connsiteX3" fmla="*/ 0 w 3439929"/>
              <a:gd name="connsiteY3" fmla="*/ 3360295 h 3360295"/>
              <a:gd name="connsiteX4" fmla="*/ 0 w 3439929"/>
              <a:gd name="connsiteY4" fmla="*/ 2055973 h 3360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9929" h="3360295">
                <a:moveTo>
                  <a:pt x="697427" y="0"/>
                </a:moveTo>
                <a:lnTo>
                  <a:pt x="3439929" y="0"/>
                </a:lnTo>
                <a:lnTo>
                  <a:pt x="2300050" y="3360295"/>
                </a:lnTo>
                <a:lnTo>
                  <a:pt x="0" y="3360295"/>
                </a:lnTo>
                <a:lnTo>
                  <a:pt x="0" y="2055973"/>
                </a:lnTo>
                <a:close/>
              </a:path>
            </a:pathLst>
          </a:custGeom>
          <a:solidFill>
            <a:schemeClr val="bg1">
              <a:lumMod val="85000"/>
            </a:schemeClr>
          </a:solidFill>
        </p:spPr>
        <p:txBody>
          <a:bodyPr wrap="square">
            <a:noAutofit/>
          </a:bodyPr>
          <a:lstStyle>
            <a:lvl1pPr marL="0" indent="0">
              <a:buNone/>
              <a:defRPr sz="1400">
                <a:solidFill>
                  <a:schemeClr val="accent1"/>
                </a:solidFill>
              </a:defRPr>
            </a:lvl1pPr>
          </a:lstStyle>
          <a:p>
            <a:endParaRPr lang="id-ID"/>
          </a:p>
        </p:txBody>
      </p:sp>
      <p:sp>
        <p:nvSpPr>
          <p:cNvPr id="18" name="Picture Placeholder 17">
            <a:extLst>
              <a:ext uri="{FF2B5EF4-FFF2-40B4-BE49-F238E27FC236}">
                <a16:creationId xmlns:a16="http://schemas.microsoft.com/office/drawing/2014/main" id="{AEBF9F6A-E900-4F31-BF46-4B99C8D5DB30}"/>
              </a:ext>
            </a:extLst>
          </p:cNvPr>
          <p:cNvSpPr>
            <a:spLocks noGrp="1"/>
          </p:cNvSpPr>
          <p:nvPr>
            <p:ph type="pic" sz="quarter" idx="12"/>
          </p:nvPr>
        </p:nvSpPr>
        <p:spPr>
          <a:xfrm>
            <a:off x="2952396" y="2086132"/>
            <a:ext cx="3882381" cy="3360295"/>
          </a:xfrm>
          <a:custGeom>
            <a:avLst/>
            <a:gdLst>
              <a:gd name="connsiteX0" fmla="*/ 1139879 w 3882381"/>
              <a:gd name="connsiteY0" fmla="*/ 0 h 3360295"/>
              <a:gd name="connsiteX1" fmla="*/ 3882381 w 3882381"/>
              <a:gd name="connsiteY1" fmla="*/ 0 h 3360295"/>
              <a:gd name="connsiteX2" fmla="*/ 2742502 w 3882381"/>
              <a:gd name="connsiteY2" fmla="*/ 3360295 h 3360295"/>
              <a:gd name="connsiteX3" fmla="*/ 0 w 3882381"/>
              <a:gd name="connsiteY3" fmla="*/ 3360295 h 3360295"/>
            </a:gdLst>
            <a:ahLst/>
            <a:cxnLst>
              <a:cxn ang="0">
                <a:pos x="connsiteX0" y="connsiteY0"/>
              </a:cxn>
              <a:cxn ang="0">
                <a:pos x="connsiteX1" y="connsiteY1"/>
              </a:cxn>
              <a:cxn ang="0">
                <a:pos x="connsiteX2" y="connsiteY2"/>
              </a:cxn>
              <a:cxn ang="0">
                <a:pos x="connsiteX3" y="connsiteY3"/>
              </a:cxn>
            </a:cxnLst>
            <a:rect l="l" t="t" r="r" b="b"/>
            <a:pathLst>
              <a:path w="3882381" h="3360295">
                <a:moveTo>
                  <a:pt x="1139879" y="0"/>
                </a:moveTo>
                <a:lnTo>
                  <a:pt x="3882381" y="0"/>
                </a:lnTo>
                <a:lnTo>
                  <a:pt x="2742502" y="3360295"/>
                </a:lnTo>
                <a:lnTo>
                  <a:pt x="0" y="3360295"/>
                </a:lnTo>
                <a:close/>
              </a:path>
            </a:pathLst>
          </a:custGeom>
          <a:solidFill>
            <a:schemeClr val="bg1">
              <a:lumMod val="85000"/>
            </a:schemeClr>
          </a:solidFill>
        </p:spPr>
        <p:txBody>
          <a:bodyPr wrap="square">
            <a:noAutofit/>
          </a:bodyPr>
          <a:lstStyle>
            <a:lvl1pPr marL="0" indent="0">
              <a:buNone/>
              <a:defRPr sz="1400">
                <a:solidFill>
                  <a:schemeClr val="accent1"/>
                </a:solidFill>
              </a:defRPr>
            </a:lvl1pPr>
          </a:lstStyle>
          <a:p>
            <a:endParaRPr lang="id-ID"/>
          </a:p>
        </p:txBody>
      </p:sp>
    </p:spTree>
    <p:extLst>
      <p:ext uri="{BB962C8B-B14F-4D97-AF65-F5344CB8AC3E}">
        <p14:creationId xmlns:p14="http://schemas.microsoft.com/office/powerpoint/2010/main" val="1488535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B34AC5A2-72AC-4111-AA9A-9B7BE5465335}"/>
              </a:ext>
            </a:extLst>
          </p:cNvPr>
          <p:cNvSpPr>
            <a:spLocks noGrp="1"/>
          </p:cNvSpPr>
          <p:nvPr>
            <p:ph type="pic" sz="quarter" idx="10"/>
          </p:nvPr>
        </p:nvSpPr>
        <p:spPr>
          <a:xfrm>
            <a:off x="5633265" y="0"/>
            <a:ext cx="3520078" cy="3360295"/>
          </a:xfrm>
          <a:custGeom>
            <a:avLst/>
            <a:gdLst>
              <a:gd name="connsiteX0" fmla="*/ 1139879 w 3520078"/>
              <a:gd name="connsiteY0" fmla="*/ 0 h 3360295"/>
              <a:gd name="connsiteX1" fmla="*/ 3520078 w 3520078"/>
              <a:gd name="connsiteY1" fmla="*/ 0 h 3360295"/>
              <a:gd name="connsiteX2" fmla="*/ 2380199 w 3520078"/>
              <a:gd name="connsiteY2" fmla="*/ 3360295 h 3360295"/>
              <a:gd name="connsiteX3" fmla="*/ 0 w 3520078"/>
              <a:gd name="connsiteY3" fmla="*/ 3360295 h 3360295"/>
            </a:gdLst>
            <a:ahLst/>
            <a:cxnLst>
              <a:cxn ang="0">
                <a:pos x="connsiteX0" y="connsiteY0"/>
              </a:cxn>
              <a:cxn ang="0">
                <a:pos x="connsiteX1" y="connsiteY1"/>
              </a:cxn>
              <a:cxn ang="0">
                <a:pos x="connsiteX2" y="connsiteY2"/>
              </a:cxn>
              <a:cxn ang="0">
                <a:pos x="connsiteX3" y="connsiteY3"/>
              </a:cxn>
            </a:cxnLst>
            <a:rect l="l" t="t" r="r" b="b"/>
            <a:pathLst>
              <a:path w="3520078" h="3360295">
                <a:moveTo>
                  <a:pt x="1139879" y="0"/>
                </a:moveTo>
                <a:lnTo>
                  <a:pt x="3520078" y="0"/>
                </a:lnTo>
                <a:lnTo>
                  <a:pt x="2380199" y="3360295"/>
                </a:lnTo>
                <a:lnTo>
                  <a:pt x="0" y="3360295"/>
                </a:lnTo>
                <a:close/>
              </a:path>
            </a:pathLst>
          </a:custGeom>
          <a:solidFill>
            <a:schemeClr val="bg1">
              <a:lumMod val="85000"/>
            </a:schemeClr>
          </a:solidFill>
        </p:spPr>
        <p:txBody>
          <a:bodyPr wrap="square">
            <a:noAutofit/>
          </a:bodyPr>
          <a:lstStyle>
            <a:lvl1pPr marL="0" indent="0">
              <a:buNone/>
              <a:defRPr sz="1400">
                <a:solidFill>
                  <a:schemeClr val="accent1"/>
                </a:solidFill>
              </a:defRPr>
            </a:lvl1pPr>
          </a:lstStyle>
          <a:p>
            <a:endParaRPr lang="id-ID"/>
          </a:p>
        </p:txBody>
      </p:sp>
      <p:sp>
        <p:nvSpPr>
          <p:cNvPr id="16" name="Picture Placeholder 15">
            <a:extLst>
              <a:ext uri="{FF2B5EF4-FFF2-40B4-BE49-F238E27FC236}">
                <a16:creationId xmlns:a16="http://schemas.microsoft.com/office/drawing/2014/main" id="{02C494AA-EB4A-4558-8B40-97B08417E656}"/>
              </a:ext>
            </a:extLst>
          </p:cNvPr>
          <p:cNvSpPr>
            <a:spLocks noGrp="1"/>
          </p:cNvSpPr>
          <p:nvPr>
            <p:ph type="pic" sz="quarter" idx="11"/>
          </p:nvPr>
        </p:nvSpPr>
        <p:spPr>
          <a:xfrm>
            <a:off x="4448967" y="3497704"/>
            <a:ext cx="3520078" cy="3360295"/>
          </a:xfrm>
          <a:custGeom>
            <a:avLst/>
            <a:gdLst>
              <a:gd name="connsiteX0" fmla="*/ 1139879 w 3520078"/>
              <a:gd name="connsiteY0" fmla="*/ 0 h 3360295"/>
              <a:gd name="connsiteX1" fmla="*/ 3520078 w 3520078"/>
              <a:gd name="connsiteY1" fmla="*/ 0 h 3360295"/>
              <a:gd name="connsiteX2" fmla="*/ 2380199 w 3520078"/>
              <a:gd name="connsiteY2" fmla="*/ 3360295 h 3360295"/>
              <a:gd name="connsiteX3" fmla="*/ 0 w 3520078"/>
              <a:gd name="connsiteY3" fmla="*/ 3360295 h 3360295"/>
            </a:gdLst>
            <a:ahLst/>
            <a:cxnLst>
              <a:cxn ang="0">
                <a:pos x="connsiteX0" y="connsiteY0"/>
              </a:cxn>
              <a:cxn ang="0">
                <a:pos x="connsiteX1" y="connsiteY1"/>
              </a:cxn>
              <a:cxn ang="0">
                <a:pos x="connsiteX2" y="connsiteY2"/>
              </a:cxn>
              <a:cxn ang="0">
                <a:pos x="connsiteX3" y="connsiteY3"/>
              </a:cxn>
            </a:cxnLst>
            <a:rect l="l" t="t" r="r" b="b"/>
            <a:pathLst>
              <a:path w="3520078" h="3360295">
                <a:moveTo>
                  <a:pt x="1139879" y="0"/>
                </a:moveTo>
                <a:lnTo>
                  <a:pt x="3520078" y="0"/>
                </a:lnTo>
                <a:lnTo>
                  <a:pt x="2380199" y="3360295"/>
                </a:lnTo>
                <a:lnTo>
                  <a:pt x="0" y="3360295"/>
                </a:lnTo>
                <a:close/>
              </a:path>
            </a:pathLst>
          </a:custGeom>
          <a:solidFill>
            <a:schemeClr val="bg1">
              <a:lumMod val="85000"/>
            </a:schemeClr>
          </a:solidFill>
        </p:spPr>
        <p:txBody>
          <a:bodyPr wrap="square">
            <a:noAutofit/>
          </a:bodyPr>
          <a:lstStyle>
            <a:lvl1pPr marL="0" indent="0">
              <a:buNone/>
              <a:defRPr sz="1400">
                <a:solidFill>
                  <a:schemeClr val="accent1"/>
                </a:solidFill>
              </a:defRPr>
            </a:lvl1pPr>
          </a:lstStyle>
          <a:p>
            <a:endParaRPr lang="id-ID"/>
          </a:p>
        </p:txBody>
      </p:sp>
      <p:sp>
        <p:nvSpPr>
          <p:cNvPr id="19" name="Picture Placeholder 18">
            <a:extLst>
              <a:ext uri="{FF2B5EF4-FFF2-40B4-BE49-F238E27FC236}">
                <a16:creationId xmlns:a16="http://schemas.microsoft.com/office/drawing/2014/main" id="{AE1DA847-31FD-4B10-AAF7-648AACBB9C66}"/>
              </a:ext>
            </a:extLst>
          </p:cNvPr>
          <p:cNvSpPr>
            <a:spLocks noGrp="1"/>
          </p:cNvSpPr>
          <p:nvPr>
            <p:ph type="pic" sz="quarter" idx="12"/>
          </p:nvPr>
        </p:nvSpPr>
        <p:spPr>
          <a:xfrm>
            <a:off x="7454457" y="2086132"/>
            <a:ext cx="3520078" cy="3360295"/>
          </a:xfrm>
          <a:custGeom>
            <a:avLst/>
            <a:gdLst>
              <a:gd name="connsiteX0" fmla="*/ 1139879 w 3520078"/>
              <a:gd name="connsiteY0" fmla="*/ 0 h 3360295"/>
              <a:gd name="connsiteX1" fmla="*/ 3520078 w 3520078"/>
              <a:gd name="connsiteY1" fmla="*/ 0 h 3360295"/>
              <a:gd name="connsiteX2" fmla="*/ 2380199 w 3520078"/>
              <a:gd name="connsiteY2" fmla="*/ 3360295 h 3360295"/>
              <a:gd name="connsiteX3" fmla="*/ 0 w 3520078"/>
              <a:gd name="connsiteY3" fmla="*/ 3360295 h 3360295"/>
            </a:gdLst>
            <a:ahLst/>
            <a:cxnLst>
              <a:cxn ang="0">
                <a:pos x="connsiteX0" y="connsiteY0"/>
              </a:cxn>
              <a:cxn ang="0">
                <a:pos x="connsiteX1" y="connsiteY1"/>
              </a:cxn>
              <a:cxn ang="0">
                <a:pos x="connsiteX2" y="connsiteY2"/>
              </a:cxn>
              <a:cxn ang="0">
                <a:pos x="connsiteX3" y="connsiteY3"/>
              </a:cxn>
            </a:cxnLst>
            <a:rect l="l" t="t" r="r" b="b"/>
            <a:pathLst>
              <a:path w="3520078" h="3360295">
                <a:moveTo>
                  <a:pt x="1139879" y="0"/>
                </a:moveTo>
                <a:lnTo>
                  <a:pt x="3520078" y="0"/>
                </a:lnTo>
                <a:lnTo>
                  <a:pt x="2380199" y="3360295"/>
                </a:lnTo>
                <a:lnTo>
                  <a:pt x="0" y="3360295"/>
                </a:lnTo>
                <a:close/>
              </a:path>
            </a:pathLst>
          </a:custGeom>
          <a:solidFill>
            <a:schemeClr val="bg1">
              <a:lumMod val="85000"/>
            </a:schemeClr>
          </a:solidFill>
        </p:spPr>
        <p:txBody>
          <a:bodyPr wrap="square">
            <a:noAutofit/>
          </a:bodyPr>
          <a:lstStyle>
            <a:lvl1pPr marL="0" indent="0">
              <a:buNone/>
              <a:defRPr sz="1400">
                <a:solidFill>
                  <a:schemeClr val="accent1"/>
                </a:solidFill>
              </a:defRPr>
            </a:lvl1pPr>
          </a:lstStyle>
          <a:p>
            <a:endParaRPr lang="id-ID"/>
          </a:p>
        </p:txBody>
      </p:sp>
      <p:sp>
        <p:nvSpPr>
          <p:cNvPr id="7" name="Picture Placeholder 6">
            <a:extLst>
              <a:ext uri="{FF2B5EF4-FFF2-40B4-BE49-F238E27FC236}">
                <a16:creationId xmlns:a16="http://schemas.microsoft.com/office/drawing/2014/main" id="{987F4D0D-273E-4703-8119-1FE9FC70CAC7}"/>
              </a:ext>
            </a:extLst>
          </p:cNvPr>
          <p:cNvSpPr>
            <a:spLocks noGrp="1"/>
          </p:cNvSpPr>
          <p:nvPr>
            <p:ph type="pic" sz="quarter" idx="13"/>
          </p:nvPr>
        </p:nvSpPr>
        <p:spPr>
          <a:xfrm>
            <a:off x="8671922" y="0"/>
            <a:ext cx="3041245" cy="1948723"/>
          </a:xfrm>
          <a:custGeom>
            <a:avLst/>
            <a:gdLst>
              <a:gd name="connsiteX0" fmla="*/ 661046 w 3041245"/>
              <a:gd name="connsiteY0" fmla="*/ 0 h 1948723"/>
              <a:gd name="connsiteX1" fmla="*/ 3041245 w 3041245"/>
              <a:gd name="connsiteY1" fmla="*/ 0 h 1948723"/>
              <a:gd name="connsiteX2" fmla="*/ 2380199 w 3041245"/>
              <a:gd name="connsiteY2" fmla="*/ 1948723 h 1948723"/>
              <a:gd name="connsiteX3" fmla="*/ 0 w 3041245"/>
              <a:gd name="connsiteY3" fmla="*/ 1948723 h 1948723"/>
            </a:gdLst>
            <a:ahLst/>
            <a:cxnLst>
              <a:cxn ang="0">
                <a:pos x="connsiteX0" y="connsiteY0"/>
              </a:cxn>
              <a:cxn ang="0">
                <a:pos x="connsiteX1" y="connsiteY1"/>
              </a:cxn>
              <a:cxn ang="0">
                <a:pos x="connsiteX2" y="connsiteY2"/>
              </a:cxn>
              <a:cxn ang="0">
                <a:pos x="connsiteX3" y="connsiteY3"/>
              </a:cxn>
            </a:cxnLst>
            <a:rect l="l" t="t" r="r" b="b"/>
            <a:pathLst>
              <a:path w="3041245" h="1948723">
                <a:moveTo>
                  <a:pt x="661046" y="0"/>
                </a:moveTo>
                <a:lnTo>
                  <a:pt x="3041245" y="0"/>
                </a:lnTo>
                <a:lnTo>
                  <a:pt x="2380199" y="1948723"/>
                </a:lnTo>
                <a:lnTo>
                  <a:pt x="0" y="1948723"/>
                </a:lnTo>
                <a:close/>
              </a:path>
            </a:pathLst>
          </a:custGeom>
          <a:solidFill>
            <a:schemeClr val="bg1">
              <a:lumMod val="85000"/>
            </a:schemeClr>
          </a:solidFill>
        </p:spPr>
        <p:txBody>
          <a:bodyPr wrap="square">
            <a:noAutofit/>
          </a:bodyPr>
          <a:lstStyle>
            <a:lvl1pPr marL="0" indent="0">
              <a:buNone/>
              <a:defRPr sz="1400">
                <a:solidFill>
                  <a:schemeClr val="accent1"/>
                </a:solidFill>
              </a:defRPr>
            </a:lvl1pPr>
          </a:lstStyle>
          <a:p>
            <a:endParaRPr lang="id-ID"/>
          </a:p>
        </p:txBody>
      </p:sp>
    </p:spTree>
    <p:extLst>
      <p:ext uri="{BB962C8B-B14F-4D97-AF65-F5344CB8AC3E}">
        <p14:creationId xmlns:p14="http://schemas.microsoft.com/office/powerpoint/2010/main" val="32026405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B34AC5A2-72AC-4111-AA9A-9B7BE5465335}"/>
              </a:ext>
            </a:extLst>
          </p:cNvPr>
          <p:cNvSpPr>
            <a:spLocks noGrp="1"/>
          </p:cNvSpPr>
          <p:nvPr>
            <p:ph type="pic" sz="quarter" idx="10"/>
          </p:nvPr>
        </p:nvSpPr>
        <p:spPr>
          <a:xfrm>
            <a:off x="6370320" y="0"/>
            <a:ext cx="3520078" cy="3360295"/>
          </a:xfrm>
          <a:custGeom>
            <a:avLst/>
            <a:gdLst>
              <a:gd name="connsiteX0" fmla="*/ 1139879 w 3520078"/>
              <a:gd name="connsiteY0" fmla="*/ 0 h 3360295"/>
              <a:gd name="connsiteX1" fmla="*/ 3520078 w 3520078"/>
              <a:gd name="connsiteY1" fmla="*/ 0 h 3360295"/>
              <a:gd name="connsiteX2" fmla="*/ 2380199 w 3520078"/>
              <a:gd name="connsiteY2" fmla="*/ 3360295 h 3360295"/>
              <a:gd name="connsiteX3" fmla="*/ 0 w 3520078"/>
              <a:gd name="connsiteY3" fmla="*/ 3360295 h 3360295"/>
            </a:gdLst>
            <a:ahLst/>
            <a:cxnLst>
              <a:cxn ang="0">
                <a:pos x="connsiteX0" y="connsiteY0"/>
              </a:cxn>
              <a:cxn ang="0">
                <a:pos x="connsiteX1" y="connsiteY1"/>
              </a:cxn>
              <a:cxn ang="0">
                <a:pos x="connsiteX2" y="connsiteY2"/>
              </a:cxn>
              <a:cxn ang="0">
                <a:pos x="connsiteX3" y="connsiteY3"/>
              </a:cxn>
            </a:cxnLst>
            <a:rect l="l" t="t" r="r" b="b"/>
            <a:pathLst>
              <a:path w="3520078" h="3360295">
                <a:moveTo>
                  <a:pt x="1139879" y="0"/>
                </a:moveTo>
                <a:lnTo>
                  <a:pt x="3520078" y="0"/>
                </a:lnTo>
                <a:lnTo>
                  <a:pt x="2380199" y="3360295"/>
                </a:lnTo>
                <a:lnTo>
                  <a:pt x="0" y="3360295"/>
                </a:lnTo>
                <a:close/>
              </a:path>
            </a:pathLst>
          </a:custGeom>
          <a:solidFill>
            <a:schemeClr val="bg1">
              <a:lumMod val="85000"/>
            </a:schemeClr>
          </a:solidFill>
        </p:spPr>
        <p:txBody>
          <a:bodyPr wrap="square">
            <a:noAutofit/>
          </a:bodyPr>
          <a:lstStyle>
            <a:lvl1pPr marL="0" indent="0">
              <a:buNone/>
              <a:defRPr sz="1400">
                <a:solidFill>
                  <a:schemeClr val="accent1"/>
                </a:solidFill>
              </a:defRPr>
            </a:lvl1pPr>
          </a:lstStyle>
          <a:p>
            <a:endParaRPr lang="id-ID"/>
          </a:p>
        </p:txBody>
      </p:sp>
      <p:sp>
        <p:nvSpPr>
          <p:cNvPr id="19" name="Picture Placeholder 18">
            <a:extLst>
              <a:ext uri="{FF2B5EF4-FFF2-40B4-BE49-F238E27FC236}">
                <a16:creationId xmlns:a16="http://schemas.microsoft.com/office/drawing/2014/main" id="{AE1DA847-31FD-4B10-AAF7-648AACBB9C66}"/>
              </a:ext>
            </a:extLst>
          </p:cNvPr>
          <p:cNvSpPr>
            <a:spLocks noGrp="1"/>
          </p:cNvSpPr>
          <p:nvPr>
            <p:ph type="pic" sz="quarter" idx="12"/>
          </p:nvPr>
        </p:nvSpPr>
        <p:spPr>
          <a:xfrm>
            <a:off x="8231335" y="2590801"/>
            <a:ext cx="3520078" cy="3360295"/>
          </a:xfrm>
          <a:custGeom>
            <a:avLst/>
            <a:gdLst>
              <a:gd name="connsiteX0" fmla="*/ 1139879 w 3520078"/>
              <a:gd name="connsiteY0" fmla="*/ 0 h 3360295"/>
              <a:gd name="connsiteX1" fmla="*/ 3520078 w 3520078"/>
              <a:gd name="connsiteY1" fmla="*/ 0 h 3360295"/>
              <a:gd name="connsiteX2" fmla="*/ 2380199 w 3520078"/>
              <a:gd name="connsiteY2" fmla="*/ 3360295 h 3360295"/>
              <a:gd name="connsiteX3" fmla="*/ 0 w 3520078"/>
              <a:gd name="connsiteY3" fmla="*/ 3360295 h 3360295"/>
            </a:gdLst>
            <a:ahLst/>
            <a:cxnLst>
              <a:cxn ang="0">
                <a:pos x="connsiteX0" y="connsiteY0"/>
              </a:cxn>
              <a:cxn ang="0">
                <a:pos x="connsiteX1" y="connsiteY1"/>
              </a:cxn>
              <a:cxn ang="0">
                <a:pos x="connsiteX2" y="connsiteY2"/>
              </a:cxn>
              <a:cxn ang="0">
                <a:pos x="connsiteX3" y="connsiteY3"/>
              </a:cxn>
            </a:cxnLst>
            <a:rect l="l" t="t" r="r" b="b"/>
            <a:pathLst>
              <a:path w="3520078" h="3360295">
                <a:moveTo>
                  <a:pt x="1139879" y="0"/>
                </a:moveTo>
                <a:lnTo>
                  <a:pt x="3520078" y="0"/>
                </a:lnTo>
                <a:lnTo>
                  <a:pt x="2380199" y="3360295"/>
                </a:lnTo>
                <a:lnTo>
                  <a:pt x="0" y="3360295"/>
                </a:lnTo>
                <a:close/>
              </a:path>
            </a:pathLst>
          </a:custGeom>
          <a:solidFill>
            <a:schemeClr val="bg1">
              <a:lumMod val="85000"/>
            </a:schemeClr>
          </a:solidFill>
        </p:spPr>
        <p:txBody>
          <a:bodyPr wrap="square">
            <a:noAutofit/>
          </a:bodyPr>
          <a:lstStyle>
            <a:lvl1pPr marL="0" indent="0">
              <a:buNone/>
              <a:defRPr sz="1400">
                <a:solidFill>
                  <a:schemeClr val="accent1"/>
                </a:solidFill>
              </a:defRPr>
            </a:lvl1pPr>
          </a:lstStyle>
          <a:p>
            <a:endParaRPr lang="id-ID"/>
          </a:p>
        </p:txBody>
      </p:sp>
      <p:sp>
        <p:nvSpPr>
          <p:cNvPr id="7" name="Picture Placeholder 6">
            <a:extLst>
              <a:ext uri="{FF2B5EF4-FFF2-40B4-BE49-F238E27FC236}">
                <a16:creationId xmlns:a16="http://schemas.microsoft.com/office/drawing/2014/main" id="{535C81F2-9472-402D-A5DE-798A0B0B57C4}"/>
              </a:ext>
            </a:extLst>
          </p:cNvPr>
          <p:cNvSpPr>
            <a:spLocks noGrp="1"/>
          </p:cNvSpPr>
          <p:nvPr>
            <p:ph type="pic" sz="quarter" idx="13"/>
          </p:nvPr>
        </p:nvSpPr>
        <p:spPr>
          <a:xfrm>
            <a:off x="5215700" y="3688080"/>
            <a:ext cx="3455499" cy="3169920"/>
          </a:xfrm>
          <a:custGeom>
            <a:avLst/>
            <a:gdLst>
              <a:gd name="connsiteX0" fmla="*/ 1075300 w 3455499"/>
              <a:gd name="connsiteY0" fmla="*/ 0 h 3169920"/>
              <a:gd name="connsiteX1" fmla="*/ 3455499 w 3455499"/>
              <a:gd name="connsiteY1" fmla="*/ 0 h 3169920"/>
              <a:gd name="connsiteX2" fmla="*/ 2380199 w 3455499"/>
              <a:gd name="connsiteY2" fmla="*/ 3169920 h 3169920"/>
              <a:gd name="connsiteX3" fmla="*/ 0 w 3455499"/>
              <a:gd name="connsiteY3" fmla="*/ 3169920 h 3169920"/>
            </a:gdLst>
            <a:ahLst/>
            <a:cxnLst>
              <a:cxn ang="0">
                <a:pos x="connsiteX0" y="connsiteY0"/>
              </a:cxn>
              <a:cxn ang="0">
                <a:pos x="connsiteX1" y="connsiteY1"/>
              </a:cxn>
              <a:cxn ang="0">
                <a:pos x="connsiteX2" y="connsiteY2"/>
              </a:cxn>
              <a:cxn ang="0">
                <a:pos x="connsiteX3" y="connsiteY3"/>
              </a:cxn>
            </a:cxnLst>
            <a:rect l="l" t="t" r="r" b="b"/>
            <a:pathLst>
              <a:path w="3455499" h="3169920">
                <a:moveTo>
                  <a:pt x="1075300" y="0"/>
                </a:moveTo>
                <a:lnTo>
                  <a:pt x="3455499" y="0"/>
                </a:lnTo>
                <a:lnTo>
                  <a:pt x="2380199" y="3169920"/>
                </a:lnTo>
                <a:lnTo>
                  <a:pt x="0" y="3169920"/>
                </a:lnTo>
                <a:close/>
              </a:path>
            </a:pathLst>
          </a:custGeom>
          <a:solidFill>
            <a:schemeClr val="bg1">
              <a:lumMod val="85000"/>
            </a:schemeClr>
          </a:solidFill>
        </p:spPr>
        <p:txBody>
          <a:bodyPr wrap="square">
            <a:noAutofit/>
          </a:bodyPr>
          <a:lstStyle>
            <a:lvl1pPr marL="0" indent="0">
              <a:buNone/>
              <a:defRPr sz="1400">
                <a:solidFill>
                  <a:schemeClr val="accent1"/>
                </a:solidFill>
              </a:defRPr>
            </a:lvl1pPr>
          </a:lstStyle>
          <a:p>
            <a:endParaRPr lang="id-ID"/>
          </a:p>
        </p:txBody>
      </p:sp>
    </p:spTree>
    <p:extLst>
      <p:ext uri="{BB962C8B-B14F-4D97-AF65-F5344CB8AC3E}">
        <p14:creationId xmlns:p14="http://schemas.microsoft.com/office/powerpoint/2010/main" val="163018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02A0A4B-423B-473A-93D5-A8020124A4A2}"/>
              </a:ext>
            </a:extLst>
          </p:cNvPr>
          <p:cNvSpPr>
            <a:spLocks noGrp="1"/>
          </p:cNvSpPr>
          <p:nvPr>
            <p:ph type="pic" sz="quarter" idx="10"/>
          </p:nvPr>
        </p:nvSpPr>
        <p:spPr>
          <a:xfrm>
            <a:off x="186812" y="3038168"/>
            <a:ext cx="11818374" cy="3819832"/>
          </a:xfrm>
          <a:custGeom>
            <a:avLst/>
            <a:gdLst>
              <a:gd name="connsiteX0" fmla="*/ 8370814 w 11818374"/>
              <a:gd name="connsiteY0" fmla="*/ 684298 h 3819832"/>
              <a:gd name="connsiteX1" fmla="*/ 11818374 w 11818374"/>
              <a:gd name="connsiteY1" fmla="*/ 684298 h 3819832"/>
              <a:gd name="connsiteX2" fmla="*/ 10754738 w 11818374"/>
              <a:gd name="connsiteY2" fmla="*/ 3819832 h 3819832"/>
              <a:gd name="connsiteX3" fmla="*/ 7307178 w 11818374"/>
              <a:gd name="connsiteY3" fmla="*/ 3819832 h 3819832"/>
              <a:gd name="connsiteX4" fmla="*/ 1063636 w 11818374"/>
              <a:gd name="connsiteY4" fmla="*/ 684298 h 3819832"/>
              <a:gd name="connsiteX5" fmla="*/ 4511196 w 11818374"/>
              <a:gd name="connsiteY5" fmla="*/ 684298 h 3819832"/>
              <a:gd name="connsiteX6" fmla="*/ 3447560 w 11818374"/>
              <a:gd name="connsiteY6" fmla="*/ 3819832 h 3819832"/>
              <a:gd name="connsiteX7" fmla="*/ 0 w 11818374"/>
              <a:gd name="connsiteY7" fmla="*/ 3819832 h 3819832"/>
              <a:gd name="connsiteX8" fmla="*/ 4943969 w 11818374"/>
              <a:gd name="connsiteY8" fmla="*/ 0 h 3819832"/>
              <a:gd name="connsiteX9" fmla="*/ 8391529 w 11818374"/>
              <a:gd name="connsiteY9" fmla="*/ 0 h 3819832"/>
              <a:gd name="connsiteX10" fmla="*/ 7327893 w 11818374"/>
              <a:gd name="connsiteY10" fmla="*/ 3135534 h 3819832"/>
              <a:gd name="connsiteX11" fmla="*/ 3880333 w 11818374"/>
              <a:gd name="connsiteY11" fmla="*/ 3135534 h 381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18374" h="3819832">
                <a:moveTo>
                  <a:pt x="8370814" y="684298"/>
                </a:moveTo>
                <a:lnTo>
                  <a:pt x="11818374" y="684298"/>
                </a:lnTo>
                <a:lnTo>
                  <a:pt x="10754738" y="3819832"/>
                </a:lnTo>
                <a:lnTo>
                  <a:pt x="7307178" y="3819832"/>
                </a:lnTo>
                <a:close/>
                <a:moveTo>
                  <a:pt x="1063636" y="684298"/>
                </a:moveTo>
                <a:lnTo>
                  <a:pt x="4511196" y="684298"/>
                </a:lnTo>
                <a:lnTo>
                  <a:pt x="3447560" y="3819832"/>
                </a:lnTo>
                <a:lnTo>
                  <a:pt x="0" y="3819832"/>
                </a:lnTo>
                <a:close/>
                <a:moveTo>
                  <a:pt x="4943969" y="0"/>
                </a:moveTo>
                <a:lnTo>
                  <a:pt x="8391529" y="0"/>
                </a:lnTo>
                <a:lnTo>
                  <a:pt x="7327893" y="3135534"/>
                </a:lnTo>
                <a:lnTo>
                  <a:pt x="3880333" y="3135534"/>
                </a:lnTo>
                <a:close/>
              </a:path>
            </a:pathLst>
          </a:custGeom>
          <a:solidFill>
            <a:schemeClr val="bg1">
              <a:lumMod val="85000"/>
            </a:schemeClr>
          </a:solidFill>
        </p:spPr>
        <p:txBody>
          <a:bodyPr wrap="square">
            <a:noAutofit/>
          </a:bodyPr>
          <a:lstStyle>
            <a:lvl1pPr marL="0" indent="0">
              <a:buNone/>
              <a:defRPr sz="1400">
                <a:solidFill>
                  <a:schemeClr val="accent1"/>
                </a:solidFill>
              </a:defRPr>
            </a:lvl1pPr>
          </a:lstStyle>
          <a:p>
            <a:endParaRPr lang="id-ID"/>
          </a:p>
        </p:txBody>
      </p:sp>
    </p:spTree>
    <p:extLst>
      <p:ext uri="{BB962C8B-B14F-4D97-AF65-F5344CB8AC3E}">
        <p14:creationId xmlns:p14="http://schemas.microsoft.com/office/powerpoint/2010/main" val="27461359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319DFE83-5176-4972-B24D-C3E6592C22E2}"/>
              </a:ext>
            </a:extLst>
          </p:cNvPr>
          <p:cNvSpPr>
            <a:spLocks noGrp="1"/>
          </p:cNvSpPr>
          <p:nvPr>
            <p:ph type="pic" sz="quarter" idx="12"/>
          </p:nvPr>
        </p:nvSpPr>
        <p:spPr>
          <a:xfrm>
            <a:off x="6096000" y="0"/>
            <a:ext cx="5311513" cy="6858000"/>
          </a:xfrm>
          <a:custGeom>
            <a:avLst/>
            <a:gdLst>
              <a:gd name="connsiteX0" fmla="*/ 3662596 w 5311513"/>
              <a:gd name="connsiteY0" fmla="*/ 0 h 6858000"/>
              <a:gd name="connsiteX1" fmla="*/ 5311513 w 5311513"/>
              <a:gd name="connsiteY1" fmla="*/ 0 h 6858000"/>
              <a:gd name="connsiteX2" fmla="*/ 5311513 w 5311513"/>
              <a:gd name="connsiteY2" fmla="*/ 6858000 h 6858000"/>
              <a:gd name="connsiteX3" fmla="*/ 3662596 w 5311513"/>
              <a:gd name="connsiteY3" fmla="*/ 6858000 h 6858000"/>
              <a:gd name="connsiteX4" fmla="*/ 1831298 w 5311513"/>
              <a:gd name="connsiteY4" fmla="*/ 0 h 6858000"/>
              <a:gd name="connsiteX5" fmla="*/ 3480215 w 5311513"/>
              <a:gd name="connsiteY5" fmla="*/ 0 h 6858000"/>
              <a:gd name="connsiteX6" fmla="*/ 3480215 w 5311513"/>
              <a:gd name="connsiteY6" fmla="*/ 6858000 h 6858000"/>
              <a:gd name="connsiteX7" fmla="*/ 1831298 w 5311513"/>
              <a:gd name="connsiteY7" fmla="*/ 6858000 h 6858000"/>
              <a:gd name="connsiteX8" fmla="*/ 0 w 5311513"/>
              <a:gd name="connsiteY8" fmla="*/ 0 h 6858000"/>
              <a:gd name="connsiteX9" fmla="*/ 1648917 w 5311513"/>
              <a:gd name="connsiteY9" fmla="*/ 0 h 6858000"/>
              <a:gd name="connsiteX10" fmla="*/ 1648917 w 5311513"/>
              <a:gd name="connsiteY10" fmla="*/ 6858000 h 6858000"/>
              <a:gd name="connsiteX11" fmla="*/ 0 w 5311513"/>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1513" h="6858000">
                <a:moveTo>
                  <a:pt x="3662596" y="0"/>
                </a:moveTo>
                <a:lnTo>
                  <a:pt x="5311513" y="0"/>
                </a:lnTo>
                <a:lnTo>
                  <a:pt x="5311513" y="6858000"/>
                </a:lnTo>
                <a:lnTo>
                  <a:pt x="3662596" y="6858000"/>
                </a:lnTo>
                <a:close/>
                <a:moveTo>
                  <a:pt x="1831298" y="0"/>
                </a:moveTo>
                <a:lnTo>
                  <a:pt x="3480215" y="0"/>
                </a:lnTo>
                <a:lnTo>
                  <a:pt x="3480215" y="6858000"/>
                </a:lnTo>
                <a:lnTo>
                  <a:pt x="1831298" y="6858000"/>
                </a:lnTo>
                <a:close/>
                <a:moveTo>
                  <a:pt x="0" y="0"/>
                </a:moveTo>
                <a:lnTo>
                  <a:pt x="1648917" y="0"/>
                </a:lnTo>
                <a:lnTo>
                  <a:pt x="1648917" y="6858000"/>
                </a:lnTo>
                <a:lnTo>
                  <a:pt x="0" y="685800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3878397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5E9CDCE-8301-46A2-A2CD-9FE50F46A6C2}"/>
              </a:ext>
            </a:extLst>
          </p:cNvPr>
          <p:cNvSpPr>
            <a:spLocks noGrp="1"/>
          </p:cNvSpPr>
          <p:nvPr>
            <p:ph type="pic" sz="quarter" idx="10"/>
          </p:nvPr>
        </p:nvSpPr>
        <p:spPr>
          <a:xfrm>
            <a:off x="5899795" y="0"/>
            <a:ext cx="5494199" cy="2975371"/>
          </a:xfrm>
          <a:custGeom>
            <a:avLst/>
            <a:gdLst>
              <a:gd name="connsiteX0" fmla="*/ 3363195 w 5494199"/>
              <a:gd name="connsiteY0" fmla="*/ 8097 h 2975371"/>
              <a:gd name="connsiteX1" fmla="*/ 4373650 w 5494199"/>
              <a:gd name="connsiteY1" fmla="*/ 8097 h 2975371"/>
              <a:gd name="connsiteX2" fmla="*/ 4373650 w 5494199"/>
              <a:gd name="connsiteY2" fmla="*/ 2586445 h 2975371"/>
              <a:gd name="connsiteX3" fmla="*/ 3363195 w 5494199"/>
              <a:gd name="connsiteY3" fmla="*/ 2586445 h 2975371"/>
              <a:gd name="connsiteX4" fmla="*/ 1121065 w 5494199"/>
              <a:gd name="connsiteY4" fmla="*/ 8096 h 2975371"/>
              <a:gd name="connsiteX5" fmla="*/ 2131520 w 5494199"/>
              <a:gd name="connsiteY5" fmla="*/ 8096 h 2975371"/>
              <a:gd name="connsiteX6" fmla="*/ 2131520 w 5494199"/>
              <a:gd name="connsiteY6" fmla="*/ 2586444 h 2975371"/>
              <a:gd name="connsiteX7" fmla="*/ 1121065 w 5494199"/>
              <a:gd name="connsiteY7" fmla="*/ 2586444 h 2975371"/>
              <a:gd name="connsiteX8" fmla="*/ 4483744 w 5494199"/>
              <a:gd name="connsiteY8" fmla="*/ 0 h 2975371"/>
              <a:gd name="connsiteX9" fmla="*/ 5494199 w 5494199"/>
              <a:gd name="connsiteY9" fmla="*/ 0 h 2975371"/>
              <a:gd name="connsiteX10" fmla="*/ 5494199 w 5494199"/>
              <a:gd name="connsiteY10" fmla="*/ 2024743 h 2975371"/>
              <a:gd name="connsiteX11" fmla="*/ 4483744 w 5494199"/>
              <a:gd name="connsiteY11" fmla="*/ 2024743 h 2975371"/>
              <a:gd name="connsiteX12" fmla="*/ 2242130 w 5494199"/>
              <a:gd name="connsiteY12" fmla="*/ 0 h 2975371"/>
              <a:gd name="connsiteX13" fmla="*/ 3252585 w 5494199"/>
              <a:gd name="connsiteY13" fmla="*/ 0 h 2975371"/>
              <a:gd name="connsiteX14" fmla="*/ 3252585 w 5494199"/>
              <a:gd name="connsiteY14" fmla="*/ 2975371 h 2975371"/>
              <a:gd name="connsiteX15" fmla="*/ 2242130 w 5494199"/>
              <a:gd name="connsiteY15" fmla="*/ 2975371 h 2975371"/>
              <a:gd name="connsiteX16" fmla="*/ 0 w 5494199"/>
              <a:gd name="connsiteY16" fmla="*/ 0 h 2975371"/>
              <a:gd name="connsiteX17" fmla="*/ 1010455 w 5494199"/>
              <a:gd name="connsiteY17" fmla="*/ 0 h 2975371"/>
              <a:gd name="connsiteX18" fmla="*/ 1010455 w 5494199"/>
              <a:gd name="connsiteY18" fmla="*/ 2024743 h 2975371"/>
              <a:gd name="connsiteX19" fmla="*/ 0 w 5494199"/>
              <a:gd name="connsiteY19" fmla="*/ 2024743 h 297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4199" h="2975371">
                <a:moveTo>
                  <a:pt x="3363195" y="8097"/>
                </a:moveTo>
                <a:lnTo>
                  <a:pt x="4373650" y="8097"/>
                </a:lnTo>
                <a:lnTo>
                  <a:pt x="4373650" y="2586445"/>
                </a:lnTo>
                <a:lnTo>
                  <a:pt x="3363195" y="2586445"/>
                </a:lnTo>
                <a:close/>
                <a:moveTo>
                  <a:pt x="1121065" y="8096"/>
                </a:moveTo>
                <a:lnTo>
                  <a:pt x="2131520" y="8096"/>
                </a:lnTo>
                <a:lnTo>
                  <a:pt x="2131520" y="2586444"/>
                </a:lnTo>
                <a:lnTo>
                  <a:pt x="1121065" y="2586444"/>
                </a:lnTo>
                <a:close/>
                <a:moveTo>
                  <a:pt x="4483744" y="0"/>
                </a:moveTo>
                <a:lnTo>
                  <a:pt x="5494199" y="0"/>
                </a:lnTo>
                <a:lnTo>
                  <a:pt x="5494199" y="2024743"/>
                </a:lnTo>
                <a:lnTo>
                  <a:pt x="4483744" y="2024743"/>
                </a:lnTo>
                <a:close/>
                <a:moveTo>
                  <a:pt x="2242130" y="0"/>
                </a:moveTo>
                <a:lnTo>
                  <a:pt x="3252585" y="0"/>
                </a:lnTo>
                <a:lnTo>
                  <a:pt x="3252585" y="2975371"/>
                </a:lnTo>
                <a:lnTo>
                  <a:pt x="2242130" y="2975371"/>
                </a:lnTo>
                <a:close/>
                <a:moveTo>
                  <a:pt x="0" y="0"/>
                </a:moveTo>
                <a:lnTo>
                  <a:pt x="1010455" y="0"/>
                </a:lnTo>
                <a:lnTo>
                  <a:pt x="1010455" y="2024743"/>
                </a:lnTo>
                <a:lnTo>
                  <a:pt x="0" y="2024743"/>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0" name="Picture Placeholder 9">
            <a:extLst>
              <a:ext uri="{FF2B5EF4-FFF2-40B4-BE49-F238E27FC236}">
                <a16:creationId xmlns:a16="http://schemas.microsoft.com/office/drawing/2014/main" id="{628F1995-BA06-4AD5-961A-3F918865F78D}"/>
              </a:ext>
            </a:extLst>
          </p:cNvPr>
          <p:cNvSpPr>
            <a:spLocks noGrp="1"/>
          </p:cNvSpPr>
          <p:nvPr>
            <p:ph type="pic" sz="quarter" idx="11"/>
          </p:nvPr>
        </p:nvSpPr>
        <p:spPr>
          <a:xfrm>
            <a:off x="5899796" y="3882629"/>
            <a:ext cx="5494199" cy="2975371"/>
          </a:xfrm>
          <a:custGeom>
            <a:avLst/>
            <a:gdLst>
              <a:gd name="connsiteX0" fmla="*/ 4483744 w 5494199"/>
              <a:gd name="connsiteY0" fmla="*/ 950628 h 2975371"/>
              <a:gd name="connsiteX1" fmla="*/ 5494199 w 5494199"/>
              <a:gd name="connsiteY1" fmla="*/ 950628 h 2975371"/>
              <a:gd name="connsiteX2" fmla="*/ 5494199 w 5494199"/>
              <a:gd name="connsiteY2" fmla="*/ 2975371 h 2975371"/>
              <a:gd name="connsiteX3" fmla="*/ 4483744 w 5494199"/>
              <a:gd name="connsiteY3" fmla="*/ 2975371 h 2975371"/>
              <a:gd name="connsiteX4" fmla="*/ 0 w 5494199"/>
              <a:gd name="connsiteY4" fmla="*/ 950628 h 2975371"/>
              <a:gd name="connsiteX5" fmla="*/ 1010455 w 5494199"/>
              <a:gd name="connsiteY5" fmla="*/ 950628 h 2975371"/>
              <a:gd name="connsiteX6" fmla="*/ 1010455 w 5494199"/>
              <a:gd name="connsiteY6" fmla="*/ 2975371 h 2975371"/>
              <a:gd name="connsiteX7" fmla="*/ 0 w 5494199"/>
              <a:gd name="connsiteY7" fmla="*/ 2975371 h 2975371"/>
              <a:gd name="connsiteX8" fmla="*/ 1121065 w 5494199"/>
              <a:gd name="connsiteY8" fmla="*/ 388927 h 2975371"/>
              <a:gd name="connsiteX9" fmla="*/ 2131520 w 5494199"/>
              <a:gd name="connsiteY9" fmla="*/ 388927 h 2975371"/>
              <a:gd name="connsiteX10" fmla="*/ 2131520 w 5494199"/>
              <a:gd name="connsiteY10" fmla="*/ 2967275 h 2975371"/>
              <a:gd name="connsiteX11" fmla="*/ 1121065 w 5494199"/>
              <a:gd name="connsiteY11" fmla="*/ 2967275 h 2975371"/>
              <a:gd name="connsiteX12" fmla="*/ 3363195 w 5494199"/>
              <a:gd name="connsiteY12" fmla="*/ 388926 h 2975371"/>
              <a:gd name="connsiteX13" fmla="*/ 4373650 w 5494199"/>
              <a:gd name="connsiteY13" fmla="*/ 388926 h 2975371"/>
              <a:gd name="connsiteX14" fmla="*/ 4373650 w 5494199"/>
              <a:gd name="connsiteY14" fmla="*/ 2967274 h 2975371"/>
              <a:gd name="connsiteX15" fmla="*/ 3363195 w 5494199"/>
              <a:gd name="connsiteY15" fmla="*/ 2967274 h 2975371"/>
              <a:gd name="connsiteX16" fmla="*/ 2242130 w 5494199"/>
              <a:gd name="connsiteY16" fmla="*/ 0 h 2975371"/>
              <a:gd name="connsiteX17" fmla="*/ 3252585 w 5494199"/>
              <a:gd name="connsiteY17" fmla="*/ 0 h 2975371"/>
              <a:gd name="connsiteX18" fmla="*/ 3252585 w 5494199"/>
              <a:gd name="connsiteY18" fmla="*/ 2975371 h 2975371"/>
              <a:gd name="connsiteX19" fmla="*/ 2242130 w 5494199"/>
              <a:gd name="connsiteY19" fmla="*/ 2975371 h 297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94199" h="2975371">
                <a:moveTo>
                  <a:pt x="4483744" y="950628"/>
                </a:moveTo>
                <a:lnTo>
                  <a:pt x="5494199" y="950628"/>
                </a:lnTo>
                <a:lnTo>
                  <a:pt x="5494199" y="2975371"/>
                </a:lnTo>
                <a:lnTo>
                  <a:pt x="4483744" y="2975371"/>
                </a:lnTo>
                <a:close/>
                <a:moveTo>
                  <a:pt x="0" y="950628"/>
                </a:moveTo>
                <a:lnTo>
                  <a:pt x="1010455" y="950628"/>
                </a:lnTo>
                <a:lnTo>
                  <a:pt x="1010455" y="2975371"/>
                </a:lnTo>
                <a:lnTo>
                  <a:pt x="0" y="2975371"/>
                </a:lnTo>
                <a:close/>
                <a:moveTo>
                  <a:pt x="1121065" y="388927"/>
                </a:moveTo>
                <a:lnTo>
                  <a:pt x="2131520" y="388927"/>
                </a:lnTo>
                <a:lnTo>
                  <a:pt x="2131520" y="2967275"/>
                </a:lnTo>
                <a:lnTo>
                  <a:pt x="1121065" y="2967275"/>
                </a:lnTo>
                <a:close/>
                <a:moveTo>
                  <a:pt x="3363195" y="388926"/>
                </a:moveTo>
                <a:lnTo>
                  <a:pt x="4373650" y="388926"/>
                </a:lnTo>
                <a:lnTo>
                  <a:pt x="4373650" y="2967274"/>
                </a:lnTo>
                <a:lnTo>
                  <a:pt x="3363195" y="2967274"/>
                </a:lnTo>
                <a:close/>
                <a:moveTo>
                  <a:pt x="2242130" y="0"/>
                </a:moveTo>
                <a:lnTo>
                  <a:pt x="3252585" y="0"/>
                </a:lnTo>
                <a:lnTo>
                  <a:pt x="3252585" y="2975371"/>
                </a:lnTo>
                <a:lnTo>
                  <a:pt x="2242130" y="2975371"/>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33651801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31F0A33-4A00-4087-9D18-65A219E65B76}"/>
              </a:ext>
            </a:extLst>
          </p:cNvPr>
          <p:cNvSpPr>
            <a:spLocks noGrp="1"/>
          </p:cNvSpPr>
          <p:nvPr>
            <p:ph type="pic" sz="quarter" idx="10"/>
          </p:nvPr>
        </p:nvSpPr>
        <p:spPr>
          <a:xfrm>
            <a:off x="707986" y="888356"/>
            <a:ext cx="6136511" cy="5081287"/>
          </a:xfrm>
          <a:custGeom>
            <a:avLst/>
            <a:gdLst>
              <a:gd name="connsiteX0" fmla="*/ 1309868 w 6136511"/>
              <a:gd name="connsiteY0" fmla="*/ 3518705 h 5081287"/>
              <a:gd name="connsiteX1" fmla="*/ 6136511 w 6136511"/>
              <a:gd name="connsiteY1" fmla="*/ 3518705 h 5081287"/>
              <a:gd name="connsiteX2" fmla="*/ 6136511 w 6136511"/>
              <a:gd name="connsiteY2" fmla="*/ 5081287 h 5081287"/>
              <a:gd name="connsiteX3" fmla="*/ 1309868 w 6136511"/>
              <a:gd name="connsiteY3" fmla="*/ 5081287 h 5081287"/>
              <a:gd name="connsiteX4" fmla="*/ 0 w 6136511"/>
              <a:gd name="connsiteY4" fmla="*/ 1759353 h 5081287"/>
              <a:gd name="connsiteX5" fmla="*/ 4826643 w 6136511"/>
              <a:gd name="connsiteY5" fmla="*/ 1759353 h 5081287"/>
              <a:gd name="connsiteX6" fmla="*/ 4826643 w 6136511"/>
              <a:gd name="connsiteY6" fmla="*/ 3321935 h 5081287"/>
              <a:gd name="connsiteX7" fmla="*/ 0 w 6136511"/>
              <a:gd name="connsiteY7" fmla="*/ 3321935 h 5081287"/>
              <a:gd name="connsiteX8" fmla="*/ 692551 w 6136511"/>
              <a:gd name="connsiteY8" fmla="*/ 0 h 5081287"/>
              <a:gd name="connsiteX9" fmla="*/ 5519194 w 6136511"/>
              <a:gd name="connsiteY9" fmla="*/ 0 h 5081287"/>
              <a:gd name="connsiteX10" fmla="*/ 5519194 w 6136511"/>
              <a:gd name="connsiteY10" fmla="*/ 1562582 h 5081287"/>
              <a:gd name="connsiteX11" fmla="*/ 692551 w 6136511"/>
              <a:gd name="connsiteY11" fmla="*/ 1562582 h 508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36511" h="5081287">
                <a:moveTo>
                  <a:pt x="1309868" y="3518705"/>
                </a:moveTo>
                <a:lnTo>
                  <a:pt x="6136511" y="3518705"/>
                </a:lnTo>
                <a:lnTo>
                  <a:pt x="6136511" y="5081287"/>
                </a:lnTo>
                <a:lnTo>
                  <a:pt x="1309868" y="5081287"/>
                </a:lnTo>
                <a:close/>
                <a:moveTo>
                  <a:pt x="0" y="1759353"/>
                </a:moveTo>
                <a:lnTo>
                  <a:pt x="4826643" y="1759353"/>
                </a:lnTo>
                <a:lnTo>
                  <a:pt x="4826643" y="3321935"/>
                </a:lnTo>
                <a:lnTo>
                  <a:pt x="0" y="3321935"/>
                </a:lnTo>
                <a:close/>
                <a:moveTo>
                  <a:pt x="692551" y="0"/>
                </a:moveTo>
                <a:lnTo>
                  <a:pt x="5519194" y="0"/>
                </a:lnTo>
                <a:lnTo>
                  <a:pt x="5519194" y="1562582"/>
                </a:lnTo>
                <a:lnTo>
                  <a:pt x="692551" y="1562582"/>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31131876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BDB020F-98F8-404D-AB62-DA8F26560AC0}"/>
              </a:ext>
            </a:extLst>
          </p:cNvPr>
          <p:cNvSpPr>
            <a:spLocks noGrp="1"/>
          </p:cNvSpPr>
          <p:nvPr>
            <p:ph type="pic" sz="quarter" idx="10"/>
          </p:nvPr>
        </p:nvSpPr>
        <p:spPr>
          <a:xfrm>
            <a:off x="1248126" y="3718560"/>
            <a:ext cx="4600948" cy="2743200"/>
          </a:xfrm>
          <a:custGeom>
            <a:avLst/>
            <a:gdLst>
              <a:gd name="connsiteX0" fmla="*/ 0 w 4600948"/>
              <a:gd name="connsiteY0" fmla="*/ 0 h 2743200"/>
              <a:gd name="connsiteX1" fmla="*/ 4600948 w 4600948"/>
              <a:gd name="connsiteY1" fmla="*/ 0 h 2743200"/>
              <a:gd name="connsiteX2" fmla="*/ 4600948 w 4600948"/>
              <a:gd name="connsiteY2" fmla="*/ 2743200 h 2743200"/>
              <a:gd name="connsiteX3" fmla="*/ 0 w 4600948"/>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4600948" h="2743200">
                <a:moveTo>
                  <a:pt x="0" y="0"/>
                </a:moveTo>
                <a:lnTo>
                  <a:pt x="4600948" y="0"/>
                </a:lnTo>
                <a:lnTo>
                  <a:pt x="4600948" y="2743200"/>
                </a:lnTo>
                <a:lnTo>
                  <a:pt x="0" y="274320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9" name="Picture Placeholder 8">
            <a:extLst>
              <a:ext uri="{FF2B5EF4-FFF2-40B4-BE49-F238E27FC236}">
                <a16:creationId xmlns:a16="http://schemas.microsoft.com/office/drawing/2014/main" id="{784B26C6-9365-4CE3-816B-CA962DBCBD14}"/>
              </a:ext>
            </a:extLst>
          </p:cNvPr>
          <p:cNvSpPr>
            <a:spLocks noGrp="1"/>
          </p:cNvSpPr>
          <p:nvPr>
            <p:ph type="pic" sz="quarter" idx="11"/>
          </p:nvPr>
        </p:nvSpPr>
        <p:spPr>
          <a:xfrm>
            <a:off x="6342927" y="3718560"/>
            <a:ext cx="4600948" cy="2743200"/>
          </a:xfrm>
          <a:custGeom>
            <a:avLst/>
            <a:gdLst>
              <a:gd name="connsiteX0" fmla="*/ 0 w 4600948"/>
              <a:gd name="connsiteY0" fmla="*/ 0 h 2743200"/>
              <a:gd name="connsiteX1" fmla="*/ 4600948 w 4600948"/>
              <a:gd name="connsiteY1" fmla="*/ 0 h 2743200"/>
              <a:gd name="connsiteX2" fmla="*/ 4600948 w 4600948"/>
              <a:gd name="connsiteY2" fmla="*/ 2743200 h 2743200"/>
              <a:gd name="connsiteX3" fmla="*/ 0 w 4600948"/>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4600948" h="2743200">
                <a:moveTo>
                  <a:pt x="0" y="0"/>
                </a:moveTo>
                <a:lnTo>
                  <a:pt x="4600948" y="0"/>
                </a:lnTo>
                <a:lnTo>
                  <a:pt x="4600948" y="2743200"/>
                </a:lnTo>
                <a:lnTo>
                  <a:pt x="0" y="274320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24662508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03E5A4-77C4-46CB-8F08-CF85F1B0EBC1}"/>
              </a:ext>
            </a:extLst>
          </p:cNvPr>
          <p:cNvSpPr>
            <a:spLocks noGrp="1"/>
          </p:cNvSpPr>
          <p:nvPr>
            <p:ph type="pic" sz="quarter" idx="10"/>
          </p:nvPr>
        </p:nvSpPr>
        <p:spPr>
          <a:xfrm>
            <a:off x="866161" y="729205"/>
            <a:ext cx="2918760" cy="3706792"/>
          </a:xfrm>
          <a:custGeom>
            <a:avLst/>
            <a:gdLst>
              <a:gd name="connsiteX0" fmla="*/ 0 w 2918760"/>
              <a:gd name="connsiteY0" fmla="*/ 0 h 3706792"/>
              <a:gd name="connsiteX1" fmla="*/ 2918760 w 2918760"/>
              <a:gd name="connsiteY1" fmla="*/ 0 h 3706792"/>
              <a:gd name="connsiteX2" fmla="*/ 2918760 w 2918760"/>
              <a:gd name="connsiteY2" fmla="*/ 3706792 h 3706792"/>
              <a:gd name="connsiteX3" fmla="*/ 0 w 2918760"/>
              <a:gd name="connsiteY3" fmla="*/ 3706792 h 3706792"/>
            </a:gdLst>
            <a:ahLst/>
            <a:cxnLst>
              <a:cxn ang="0">
                <a:pos x="connsiteX0" y="connsiteY0"/>
              </a:cxn>
              <a:cxn ang="0">
                <a:pos x="connsiteX1" y="connsiteY1"/>
              </a:cxn>
              <a:cxn ang="0">
                <a:pos x="connsiteX2" y="connsiteY2"/>
              </a:cxn>
              <a:cxn ang="0">
                <a:pos x="connsiteX3" y="connsiteY3"/>
              </a:cxn>
            </a:cxnLst>
            <a:rect l="l" t="t" r="r" b="b"/>
            <a:pathLst>
              <a:path w="2918760" h="3706792">
                <a:moveTo>
                  <a:pt x="0" y="0"/>
                </a:moveTo>
                <a:lnTo>
                  <a:pt x="2918760" y="0"/>
                </a:lnTo>
                <a:lnTo>
                  <a:pt x="2918760" y="3706792"/>
                </a:lnTo>
                <a:lnTo>
                  <a:pt x="0" y="3706792"/>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1" name="Picture Placeholder 10">
            <a:extLst>
              <a:ext uri="{FF2B5EF4-FFF2-40B4-BE49-F238E27FC236}">
                <a16:creationId xmlns:a16="http://schemas.microsoft.com/office/drawing/2014/main" id="{F44A3CB9-6A94-469E-A0DD-82E8824CA9C5}"/>
              </a:ext>
            </a:extLst>
          </p:cNvPr>
          <p:cNvSpPr>
            <a:spLocks noGrp="1"/>
          </p:cNvSpPr>
          <p:nvPr>
            <p:ph type="pic" sz="quarter" idx="11"/>
          </p:nvPr>
        </p:nvSpPr>
        <p:spPr>
          <a:xfrm>
            <a:off x="4143726" y="0"/>
            <a:ext cx="2918760" cy="3429000"/>
          </a:xfrm>
          <a:custGeom>
            <a:avLst/>
            <a:gdLst>
              <a:gd name="connsiteX0" fmla="*/ 0 w 2918760"/>
              <a:gd name="connsiteY0" fmla="*/ 0 h 3429000"/>
              <a:gd name="connsiteX1" fmla="*/ 2918760 w 2918760"/>
              <a:gd name="connsiteY1" fmla="*/ 0 h 3429000"/>
              <a:gd name="connsiteX2" fmla="*/ 2918760 w 2918760"/>
              <a:gd name="connsiteY2" fmla="*/ 3429000 h 3429000"/>
              <a:gd name="connsiteX3" fmla="*/ 0 w 291876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2918760" h="3429000">
                <a:moveTo>
                  <a:pt x="0" y="0"/>
                </a:moveTo>
                <a:lnTo>
                  <a:pt x="2918760" y="0"/>
                </a:lnTo>
                <a:lnTo>
                  <a:pt x="2918760" y="3429000"/>
                </a:lnTo>
                <a:lnTo>
                  <a:pt x="0" y="342900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4" name="Picture Placeholder 13">
            <a:extLst>
              <a:ext uri="{FF2B5EF4-FFF2-40B4-BE49-F238E27FC236}">
                <a16:creationId xmlns:a16="http://schemas.microsoft.com/office/drawing/2014/main" id="{743B5989-692D-43EB-91EA-BF78820FBF54}"/>
              </a:ext>
            </a:extLst>
          </p:cNvPr>
          <p:cNvSpPr>
            <a:spLocks noGrp="1"/>
          </p:cNvSpPr>
          <p:nvPr>
            <p:ph type="pic" sz="quarter" idx="12"/>
          </p:nvPr>
        </p:nvSpPr>
        <p:spPr>
          <a:xfrm>
            <a:off x="866161" y="4724400"/>
            <a:ext cx="2918760" cy="2133600"/>
          </a:xfrm>
          <a:custGeom>
            <a:avLst/>
            <a:gdLst>
              <a:gd name="connsiteX0" fmla="*/ 0 w 2918760"/>
              <a:gd name="connsiteY0" fmla="*/ 0 h 2133600"/>
              <a:gd name="connsiteX1" fmla="*/ 2918760 w 2918760"/>
              <a:gd name="connsiteY1" fmla="*/ 0 h 2133600"/>
              <a:gd name="connsiteX2" fmla="*/ 2918760 w 2918760"/>
              <a:gd name="connsiteY2" fmla="*/ 2133600 h 2133600"/>
              <a:gd name="connsiteX3" fmla="*/ 0 w 2918760"/>
              <a:gd name="connsiteY3" fmla="*/ 2133600 h 2133600"/>
            </a:gdLst>
            <a:ahLst/>
            <a:cxnLst>
              <a:cxn ang="0">
                <a:pos x="connsiteX0" y="connsiteY0"/>
              </a:cxn>
              <a:cxn ang="0">
                <a:pos x="connsiteX1" y="connsiteY1"/>
              </a:cxn>
              <a:cxn ang="0">
                <a:pos x="connsiteX2" y="connsiteY2"/>
              </a:cxn>
              <a:cxn ang="0">
                <a:pos x="connsiteX3" y="connsiteY3"/>
              </a:cxn>
            </a:cxnLst>
            <a:rect l="l" t="t" r="r" b="b"/>
            <a:pathLst>
              <a:path w="2918760" h="2133600">
                <a:moveTo>
                  <a:pt x="0" y="0"/>
                </a:moveTo>
                <a:lnTo>
                  <a:pt x="2918760" y="0"/>
                </a:lnTo>
                <a:lnTo>
                  <a:pt x="2918760" y="2133600"/>
                </a:lnTo>
                <a:lnTo>
                  <a:pt x="0" y="213360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7" name="Picture Placeholder 16">
            <a:extLst>
              <a:ext uri="{FF2B5EF4-FFF2-40B4-BE49-F238E27FC236}">
                <a16:creationId xmlns:a16="http://schemas.microsoft.com/office/drawing/2014/main" id="{9DC4A9B8-7505-42E8-9869-F4E374075052}"/>
              </a:ext>
            </a:extLst>
          </p:cNvPr>
          <p:cNvSpPr>
            <a:spLocks noGrp="1"/>
          </p:cNvSpPr>
          <p:nvPr>
            <p:ph type="pic" sz="quarter" idx="13"/>
          </p:nvPr>
        </p:nvSpPr>
        <p:spPr>
          <a:xfrm>
            <a:off x="4105144" y="3705829"/>
            <a:ext cx="2918760" cy="3152171"/>
          </a:xfrm>
          <a:custGeom>
            <a:avLst/>
            <a:gdLst>
              <a:gd name="connsiteX0" fmla="*/ 0 w 2918760"/>
              <a:gd name="connsiteY0" fmla="*/ 0 h 3152171"/>
              <a:gd name="connsiteX1" fmla="*/ 2918760 w 2918760"/>
              <a:gd name="connsiteY1" fmla="*/ 0 h 3152171"/>
              <a:gd name="connsiteX2" fmla="*/ 2918760 w 2918760"/>
              <a:gd name="connsiteY2" fmla="*/ 3152171 h 3152171"/>
              <a:gd name="connsiteX3" fmla="*/ 0 w 2918760"/>
              <a:gd name="connsiteY3" fmla="*/ 3152171 h 3152171"/>
            </a:gdLst>
            <a:ahLst/>
            <a:cxnLst>
              <a:cxn ang="0">
                <a:pos x="connsiteX0" y="connsiteY0"/>
              </a:cxn>
              <a:cxn ang="0">
                <a:pos x="connsiteX1" y="connsiteY1"/>
              </a:cxn>
              <a:cxn ang="0">
                <a:pos x="connsiteX2" y="connsiteY2"/>
              </a:cxn>
              <a:cxn ang="0">
                <a:pos x="connsiteX3" y="connsiteY3"/>
              </a:cxn>
            </a:cxnLst>
            <a:rect l="l" t="t" r="r" b="b"/>
            <a:pathLst>
              <a:path w="2918760" h="3152171">
                <a:moveTo>
                  <a:pt x="0" y="0"/>
                </a:moveTo>
                <a:lnTo>
                  <a:pt x="2918760" y="0"/>
                </a:lnTo>
                <a:lnTo>
                  <a:pt x="2918760" y="3152171"/>
                </a:lnTo>
                <a:lnTo>
                  <a:pt x="0" y="3152171"/>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3655891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CA6F622-5BFA-4F52-AEAD-DC88C6F004B1}"/>
              </a:ext>
            </a:extLst>
          </p:cNvPr>
          <p:cNvSpPr>
            <a:spLocks noGrp="1"/>
          </p:cNvSpPr>
          <p:nvPr>
            <p:ph type="pic" sz="quarter" idx="10"/>
          </p:nvPr>
        </p:nvSpPr>
        <p:spPr>
          <a:xfrm>
            <a:off x="6217920" y="1925380"/>
            <a:ext cx="1767840" cy="3164780"/>
          </a:xfrm>
          <a:custGeom>
            <a:avLst/>
            <a:gdLst>
              <a:gd name="connsiteX0" fmla="*/ 0 w 1767840"/>
              <a:gd name="connsiteY0" fmla="*/ 0 h 3164780"/>
              <a:gd name="connsiteX1" fmla="*/ 1767840 w 1767840"/>
              <a:gd name="connsiteY1" fmla="*/ 0 h 3164780"/>
              <a:gd name="connsiteX2" fmla="*/ 1767840 w 1767840"/>
              <a:gd name="connsiteY2" fmla="*/ 3164780 h 3164780"/>
              <a:gd name="connsiteX3" fmla="*/ 0 w 1767840"/>
              <a:gd name="connsiteY3" fmla="*/ 3164780 h 3164780"/>
            </a:gdLst>
            <a:ahLst/>
            <a:cxnLst>
              <a:cxn ang="0">
                <a:pos x="connsiteX0" y="connsiteY0"/>
              </a:cxn>
              <a:cxn ang="0">
                <a:pos x="connsiteX1" y="connsiteY1"/>
              </a:cxn>
              <a:cxn ang="0">
                <a:pos x="connsiteX2" y="connsiteY2"/>
              </a:cxn>
              <a:cxn ang="0">
                <a:pos x="connsiteX3" y="connsiteY3"/>
              </a:cxn>
            </a:cxnLst>
            <a:rect l="l" t="t" r="r" b="b"/>
            <a:pathLst>
              <a:path w="1767840" h="3164780">
                <a:moveTo>
                  <a:pt x="0" y="0"/>
                </a:moveTo>
                <a:lnTo>
                  <a:pt x="1767840" y="0"/>
                </a:lnTo>
                <a:lnTo>
                  <a:pt x="1767840" y="3164780"/>
                </a:lnTo>
                <a:lnTo>
                  <a:pt x="0" y="316478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9" name="Picture Placeholder 8">
            <a:extLst>
              <a:ext uri="{FF2B5EF4-FFF2-40B4-BE49-F238E27FC236}">
                <a16:creationId xmlns:a16="http://schemas.microsoft.com/office/drawing/2014/main" id="{E60DB48E-620D-4456-9A51-6BF564656212}"/>
              </a:ext>
            </a:extLst>
          </p:cNvPr>
          <p:cNvSpPr>
            <a:spLocks noGrp="1"/>
          </p:cNvSpPr>
          <p:nvPr>
            <p:ph type="pic" sz="quarter" idx="11"/>
          </p:nvPr>
        </p:nvSpPr>
        <p:spPr>
          <a:xfrm>
            <a:off x="8737476" y="1458020"/>
            <a:ext cx="2245484" cy="3977580"/>
          </a:xfrm>
          <a:custGeom>
            <a:avLst/>
            <a:gdLst>
              <a:gd name="connsiteX0" fmla="*/ 0 w 2245484"/>
              <a:gd name="connsiteY0" fmla="*/ 0 h 3977580"/>
              <a:gd name="connsiteX1" fmla="*/ 2245484 w 2245484"/>
              <a:gd name="connsiteY1" fmla="*/ 0 h 3977580"/>
              <a:gd name="connsiteX2" fmla="*/ 2245484 w 2245484"/>
              <a:gd name="connsiteY2" fmla="*/ 3977580 h 3977580"/>
              <a:gd name="connsiteX3" fmla="*/ 0 w 2245484"/>
              <a:gd name="connsiteY3" fmla="*/ 3977580 h 3977580"/>
            </a:gdLst>
            <a:ahLst/>
            <a:cxnLst>
              <a:cxn ang="0">
                <a:pos x="connsiteX0" y="connsiteY0"/>
              </a:cxn>
              <a:cxn ang="0">
                <a:pos x="connsiteX1" y="connsiteY1"/>
              </a:cxn>
              <a:cxn ang="0">
                <a:pos x="connsiteX2" y="connsiteY2"/>
              </a:cxn>
              <a:cxn ang="0">
                <a:pos x="connsiteX3" y="connsiteY3"/>
              </a:cxn>
            </a:cxnLst>
            <a:rect l="l" t="t" r="r" b="b"/>
            <a:pathLst>
              <a:path w="2245484" h="3977580">
                <a:moveTo>
                  <a:pt x="0" y="0"/>
                </a:moveTo>
                <a:lnTo>
                  <a:pt x="2245484" y="0"/>
                </a:lnTo>
                <a:lnTo>
                  <a:pt x="2245484" y="3977580"/>
                </a:lnTo>
                <a:lnTo>
                  <a:pt x="0" y="397758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dirty="0"/>
          </a:p>
        </p:txBody>
      </p:sp>
    </p:spTree>
    <p:extLst>
      <p:ext uri="{BB962C8B-B14F-4D97-AF65-F5344CB8AC3E}">
        <p14:creationId xmlns:p14="http://schemas.microsoft.com/office/powerpoint/2010/main" val="36910107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AAF3E58-F885-4AAD-BD39-B7B8D0920CFA}"/>
              </a:ext>
            </a:extLst>
          </p:cNvPr>
          <p:cNvSpPr>
            <a:spLocks noGrp="1"/>
          </p:cNvSpPr>
          <p:nvPr>
            <p:ph type="pic" sz="quarter" idx="10"/>
          </p:nvPr>
        </p:nvSpPr>
        <p:spPr>
          <a:xfrm>
            <a:off x="1381760" y="3596641"/>
            <a:ext cx="3068320" cy="2407919"/>
          </a:xfrm>
          <a:custGeom>
            <a:avLst/>
            <a:gdLst>
              <a:gd name="connsiteX0" fmla="*/ 426720 w 3068320"/>
              <a:gd name="connsiteY0" fmla="*/ 0 h 2407919"/>
              <a:gd name="connsiteX1" fmla="*/ 3068320 w 3068320"/>
              <a:gd name="connsiteY1" fmla="*/ 528320 h 2407919"/>
              <a:gd name="connsiteX2" fmla="*/ 2743200 w 3068320"/>
              <a:gd name="connsiteY2" fmla="*/ 2407919 h 2407919"/>
              <a:gd name="connsiteX3" fmla="*/ 0 w 3068320"/>
              <a:gd name="connsiteY3" fmla="*/ 1777999 h 2407919"/>
            </a:gdLst>
            <a:ahLst/>
            <a:cxnLst>
              <a:cxn ang="0">
                <a:pos x="connsiteX0" y="connsiteY0"/>
              </a:cxn>
              <a:cxn ang="0">
                <a:pos x="connsiteX1" y="connsiteY1"/>
              </a:cxn>
              <a:cxn ang="0">
                <a:pos x="connsiteX2" y="connsiteY2"/>
              </a:cxn>
              <a:cxn ang="0">
                <a:pos x="connsiteX3" y="connsiteY3"/>
              </a:cxn>
            </a:cxnLst>
            <a:rect l="l" t="t" r="r" b="b"/>
            <a:pathLst>
              <a:path w="3068320" h="2407919">
                <a:moveTo>
                  <a:pt x="426720" y="0"/>
                </a:moveTo>
                <a:lnTo>
                  <a:pt x="3068320" y="528320"/>
                </a:lnTo>
                <a:lnTo>
                  <a:pt x="2743200" y="2407919"/>
                </a:lnTo>
                <a:lnTo>
                  <a:pt x="0" y="1777999"/>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0" name="Picture Placeholder 9">
            <a:extLst>
              <a:ext uri="{FF2B5EF4-FFF2-40B4-BE49-F238E27FC236}">
                <a16:creationId xmlns:a16="http://schemas.microsoft.com/office/drawing/2014/main" id="{B26F31E2-A02E-4B50-B85D-9C047F9D3822}"/>
              </a:ext>
            </a:extLst>
          </p:cNvPr>
          <p:cNvSpPr>
            <a:spLocks noGrp="1"/>
          </p:cNvSpPr>
          <p:nvPr>
            <p:ph type="pic" sz="quarter" idx="11"/>
          </p:nvPr>
        </p:nvSpPr>
        <p:spPr>
          <a:xfrm>
            <a:off x="3995896" y="3296980"/>
            <a:ext cx="4203224" cy="2707580"/>
          </a:xfrm>
          <a:custGeom>
            <a:avLst/>
            <a:gdLst>
              <a:gd name="connsiteX0" fmla="*/ 0 w 4203224"/>
              <a:gd name="connsiteY0" fmla="*/ 0 h 2707580"/>
              <a:gd name="connsiteX1" fmla="*/ 4203224 w 4203224"/>
              <a:gd name="connsiteY1" fmla="*/ 0 h 2707580"/>
              <a:gd name="connsiteX2" fmla="*/ 4203224 w 4203224"/>
              <a:gd name="connsiteY2" fmla="*/ 2707580 h 2707580"/>
              <a:gd name="connsiteX3" fmla="*/ 0 w 4203224"/>
              <a:gd name="connsiteY3" fmla="*/ 2707580 h 2707580"/>
            </a:gdLst>
            <a:ahLst/>
            <a:cxnLst>
              <a:cxn ang="0">
                <a:pos x="connsiteX0" y="connsiteY0"/>
              </a:cxn>
              <a:cxn ang="0">
                <a:pos x="connsiteX1" y="connsiteY1"/>
              </a:cxn>
              <a:cxn ang="0">
                <a:pos x="connsiteX2" y="connsiteY2"/>
              </a:cxn>
              <a:cxn ang="0">
                <a:pos x="connsiteX3" y="connsiteY3"/>
              </a:cxn>
            </a:cxnLst>
            <a:rect l="l" t="t" r="r" b="b"/>
            <a:pathLst>
              <a:path w="4203224" h="2707580">
                <a:moveTo>
                  <a:pt x="0" y="0"/>
                </a:moveTo>
                <a:lnTo>
                  <a:pt x="4203224" y="0"/>
                </a:lnTo>
                <a:lnTo>
                  <a:pt x="4203224" y="2707580"/>
                </a:lnTo>
                <a:lnTo>
                  <a:pt x="0" y="270758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
        <p:nvSpPr>
          <p:cNvPr id="13" name="Picture Placeholder 12">
            <a:extLst>
              <a:ext uri="{FF2B5EF4-FFF2-40B4-BE49-F238E27FC236}">
                <a16:creationId xmlns:a16="http://schemas.microsoft.com/office/drawing/2014/main" id="{374AE13E-7F02-4631-BDBE-C221EEF12B6E}"/>
              </a:ext>
            </a:extLst>
          </p:cNvPr>
          <p:cNvSpPr>
            <a:spLocks noGrp="1"/>
          </p:cNvSpPr>
          <p:nvPr>
            <p:ph type="pic" sz="quarter" idx="12"/>
          </p:nvPr>
        </p:nvSpPr>
        <p:spPr>
          <a:xfrm>
            <a:off x="7741919" y="3596641"/>
            <a:ext cx="3068320" cy="2407919"/>
          </a:xfrm>
          <a:custGeom>
            <a:avLst/>
            <a:gdLst>
              <a:gd name="connsiteX0" fmla="*/ 2641600 w 3068320"/>
              <a:gd name="connsiteY0" fmla="*/ 0 h 2407919"/>
              <a:gd name="connsiteX1" fmla="*/ 3068320 w 3068320"/>
              <a:gd name="connsiteY1" fmla="*/ 1777999 h 2407919"/>
              <a:gd name="connsiteX2" fmla="*/ 325120 w 3068320"/>
              <a:gd name="connsiteY2" fmla="*/ 2407919 h 2407919"/>
              <a:gd name="connsiteX3" fmla="*/ 0 w 3068320"/>
              <a:gd name="connsiteY3" fmla="*/ 528320 h 2407919"/>
            </a:gdLst>
            <a:ahLst/>
            <a:cxnLst>
              <a:cxn ang="0">
                <a:pos x="connsiteX0" y="connsiteY0"/>
              </a:cxn>
              <a:cxn ang="0">
                <a:pos x="connsiteX1" y="connsiteY1"/>
              </a:cxn>
              <a:cxn ang="0">
                <a:pos x="connsiteX2" y="connsiteY2"/>
              </a:cxn>
              <a:cxn ang="0">
                <a:pos x="connsiteX3" y="connsiteY3"/>
              </a:cxn>
            </a:cxnLst>
            <a:rect l="l" t="t" r="r" b="b"/>
            <a:pathLst>
              <a:path w="3068320" h="2407919">
                <a:moveTo>
                  <a:pt x="2641600" y="0"/>
                </a:moveTo>
                <a:lnTo>
                  <a:pt x="3068320" y="1777999"/>
                </a:lnTo>
                <a:lnTo>
                  <a:pt x="325120" y="2407919"/>
                </a:lnTo>
                <a:lnTo>
                  <a:pt x="0" y="528320"/>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5600885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F1FF0D7-508C-48A6-999D-19CD68400768}"/>
              </a:ext>
            </a:extLst>
          </p:cNvPr>
          <p:cNvSpPr>
            <a:spLocks noGrp="1"/>
          </p:cNvSpPr>
          <p:nvPr>
            <p:ph type="pic" sz="quarter" idx="10"/>
          </p:nvPr>
        </p:nvSpPr>
        <p:spPr>
          <a:xfrm>
            <a:off x="0" y="-1"/>
            <a:ext cx="12191999" cy="6858001"/>
          </a:xfrm>
          <a:custGeom>
            <a:avLst/>
            <a:gdLst>
              <a:gd name="connsiteX0" fmla="*/ 0 w 12191999"/>
              <a:gd name="connsiteY0" fmla="*/ 0 h 6858001"/>
              <a:gd name="connsiteX1" fmla="*/ 12191999 w 12191999"/>
              <a:gd name="connsiteY1" fmla="*/ 0 h 6858001"/>
              <a:gd name="connsiteX2" fmla="*/ 12191999 w 12191999"/>
              <a:gd name="connsiteY2" fmla="*/ 6858001 h 6858001"/>
              <a:gd name="connsiteX3" fmla="*/ 0 w 12191999"/>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12191999" h="6858001">
                <a:moveTo>
                  <a:pt x="0" y="0"/>
                </a:moveTo>
                <a:lnTo>
                  <a:pt x="12191999" y="0"/>
                </a:lnTo>
                <a:lnTo>
                  <a:pt x="12191999" y="6858001"/>
                </a:lnTo>
                <a:lnTo>
                  <a:pt x="0" y="6858001"/>
                </a:lnTo>
                <a:close/>
              </a:path>
            </a:pathLst>
          </a:custGeom>
          <a:solidFill>
            <a:schemeClr val="bg1">
              <a:lumMod val="95000"/>
            </a:schemeClr>
          </a:solidFill>
        </p:spPr>
        <p:txBody>
          <a:bodyPr wrap="square">
            <a:noAutofit/>
          </a:bodyPr>
          <a:lstStyle>
            <a:lvl1pPr marL="0" indent="0">
              <a:buNone/>
              <a:defRPr sz="1400">
                <a:solidFill>
                  <a:schemeClr val="accent1"/>
                </a:solidFill>
              </a:defRPr>
            </a:lvl1pPr>
          </a:lstStyle>
          <a:p>
            <a:endParaRPr lang="en-US"/>
          </a:p>
        </p:txBody>
      </p:sp>
    </p:spTree>
    <p:extLst>
      <p:ext uri="{BB962C8B-B14F-4D97-AF65-F5344CB8AC3E}">
        <p14:creationId xmlns:p14="http://schemas.microsoft.com/office/powerpoint/2010/main" val="1839551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987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62694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Master Slide">
    <p:spTree>
      <p:nvGrpSpPr>
        <p:cNvPr id="1" name=""/>
        <p:cNvGrpSpPr/>
        <p:nvPr/>
      </p:nvGrpSpPr>
      <p:grpSpPr>
        <a:xfrm>
          <a:off x="0" y="0"/>
          <a:ext cx="0" cy="0"/>
          <a:chOff x="0" y="0"/>
          <a:chExt cx="0" cy="0"/>
        </a:xfrm>
      </p:grpSpPr>
      <p:sp>
        <p:nvSpPr>
          <p:cNvPr id="11" name="Rectangle"/>
          <p:cNvSpPr>
            <a:spLocks noGrp="1"/>
          </p:cNvSpPr>
          <p:nvPr>
            <p:ph type="body" idx="13" hasCustomPrompt="1"/>
          </p:nvPr>
        </p:nvSpPr>
        <p:spPr>
          <a:xfrm>
            <a:off x="3254173" y="529782"/>
            <a:ext cx="5683654" cy="6328219"/>
          </a:xfrm>
          <a:prstGeom prst="rect">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12" name="MacBook2016.png"/>
          <p:cNvSpPr>
            <a:spLocks noGrp="1"/>
          </p:cNvSpPr>
          <p:nvPr>
            <p:ph type="pic" idx="14"/>
          </p:nvPr>
        </p:nvSpPr>
        <p:spPr>
          <a:xfrm>
            <a:off x="1763428" y="1787993"/>
            <a:ext cx="8665105" cy="4063606"/>
          </a:xfrm>
          <a:prstGeom prst="rect">
            <a:avLst/>
          </a:prstGeom>
          <a:effectLst>
            <a:outerShdw blurRad="190500" dist="330200" dir="5292726" rotWithShape="0">
              <a:srgbClr val="000000">
                <a:alpha val="19000"/>
              </a:srgbClr>
            </a:outerShdw>
          </a:effectLst>
        </p:spPr>
        <p:txBody>
          <a:bodyPr lIns="91439" tIns="45719" rIns="91439" bIns="45719"/>
          <a:lstStyle/>
          <a:p>
            <a:r>
              <a:rPr lang="en-US"/>
              <a:t>Click icon to add picture</a:t>
            </a:r>
            <a:endParaRPr/>
          </a:p>
        </p:txBody>
      </p:sp>
      <p:sp>
        <p:nvSpPr>
          <p:cNvPr id="13" name="Line"/>
          <p:cNvSpPr>
            <a:spLocks noGrp="1"/>
          </p:cNvSpPr>
          <p:nvPr>
            <p:ph type="body" sz="quarter" idx="15" hasCustomPrompt="1"/>
          </p:nvPr>
        </p:nvSpPr>
        <p:spPr>
          <a:xfrm>
            <a:off x="6096000" y="6103512"/>
            <a:ext cx="1" cy="294539"/>
          </a:xfrm>
          <a:prstGeom prst="line">
            <a:avLst/>
          </a:prstGeom>
          <a:ln>
            <a:solidFill>
              <a:srgbClr val="000000"/>
            </a:solidFill>
            <a:tailEnd type="arrow"/>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r>
              <a:rPr lang="en-US"/>
              <a:t> </a:t>
            </a:r>
            <a:endParaRPr/>
          </a:p>
        </p:txBody>
      </p:sp>
      <p:sp>
        <p:nvSpPr>
          <p:cNvPr id="14" name="Title Text"/>
          <p:cNvSpPr>
            <a:spLocks noGrp="1"/>
          </p:cNvSpPr>
          <p:nvPr>
            <p:ph type="title"/>
          </p:nvPr>
        </p:nvSpPr>
        <p:spPr>
          <a:prstGeom prst="rect">
            <a:avLst/>
          </a:prstGeom>
        </p:spPr>
        <p:txBody>
          <a:bodyPr/>
          <a:lstStyle/>
          <a:p>
            <a:r>
              <a:rPr lang="en-US"/>
              <a:t>Click to edit Master title style</a:t>
            </a:r>
            <a:endParaRPr/>
          </a:p>
        </p:txBody>
      </p:sp>
      <p:sp>
        <p:nvSpPr>
          <p:cNvPr id="15" name="HEADING GOES HERE"/>
          <p:cNvSpPr>
            <a:spLocks noGrp="1"/>
          </p:cNvSpPr>
          <p:nvPr>
            <p:ph type="body" sz="quarter" idx="16"/>
          </p:nvPr>
        </p:nvSpPr>
        <p:spPr>
          <a:xfrm>
            <a:off x="3362027" y="1384102"/>
            <a:ext cx="5467946" cy="292307"/>
          </a:xfrm>
          <a:prstGeom prst="rect">
            <a:avLst/>
          </a:prstGeom>
        </p:spPr>
        <p:txBody>
          <a:bodyPr/>
          <a:lstStyle>
            <a:lvl1pPr>
              <a:defRPr sz="1125" cap="all" spc="169">
                <a:latin typeface="+mn-lt"/>
                <a:ea typeface="+mn-ea"/>
                <a:cs typeface="+mn-cs"/>
                <a:sym typeface="Avenir Next"/>
              </a:defRPr>
            </a:lvl1pPr>
          </a:lstStyle>
          <a:p>
            <a:pPr lvl="0"/>
            <a:r>
              <a:rPr lang="en-US"/>
              <a:t>Click to edit Master text styles</a:t>
            </a:r>
          </a:p>
        </p:txBody>
      </p:sp>
      <p:sp>
        <p:nvSpPr>
          <p:cNvPr id="16" name="Photo Placeholder 6.jpg"/>
          <p:cNvSpPr>
            <a:spLocks noGrp="1"/>
          </p:cNvSpPr>
          <p:nvPr>
            <p:ph type="pic" sz="half" idx="17"/>
          </p:nvPr>
        </p:nvSpPr>
        <p:spPr>
          <a:xfrm>
            <a:off x="2550728" y="2093421"/>
            <a:ext cx="7114526" cy="3345482"/>
          </a:xfrm>
          <a:prstGeom prst="rect">
            <a:avLst/>
          </a:prstGeom>
        </p:spPr>
        <p:txBody>
          <a:bodyPr lIns="91439" tIns="45719" rIns="91439" bIns="45719"/>
          <a:lstStyle/>
          <a:p>
            <a:r>
              <a:rPr lang="en-US"/>
              <a:t>Click icon to add picture</a:t>
            </a:r>
            <a:endParaRPr/>
          </a:p>
        </p:txBody>
      </p:sp>
      <p:sp>
        <p:nvSpPr>
          <p:cNvPr id="17" name="Circle"/>
          <p:cNvSpPr>
            <a:spLocks noGrp="1"/>
          </p:cNvSpPr>
          <p:nvPr>
            <p:ph type="body" sz="quarter" idx="18" hasCustomPrompt="1"/>
          </p:nvPr>
        </p:nvSpPr>
        <p:spPr>
          <a:xfrm>
            <a:off x="9319179" y="4244971"/>
            <a:ext cx="1078392" cy="808794"/>
          </a:xfrm>
          <a:prstGeom prst="ellipse">
            <a:avLst/>
          </a:prstGeom>
          <a:solidFill>
            <a:srgbClr val="096AEE"/>
          </a:solidFill>
        </p:spPr>
        <p:txBody>
          <a:bodyPr anchor="ctr"/>
          <a:lstStyle/>
          <a:p>
            <a:pPr>
              <a:defRPr sz="4200"/>
            </a:pPr>
            <a:r>
              <a:rPr lang="en-US"/>
              <a:t> </a:t>
            </a:r>
            <a:endParaRPr/>
          </a:p>
        </p:txBody>
      </p:sp>
      <p:sp>
        <p:nvSpPr>
          <p:cNvPr id="18" name="NEW!"/>
          <p:cNvSpPr>
            <a:spLocks noGrp="1"/>
          </p:cNvSpPr>
          <p:nvPr>
            <p:ph type="body" sz="quarter" idx="19"/>
          </p:nvPr>
        </p:nvSpPr>
        <p:spPr>
          <a:xfrm>
            <a:off x="9464709" y="4462340"/>
            <a:ext cx="787333" cy="374055"/>
          </a:xfrm>
          <a:prstGeom prst="rect">
            <a:avLst/>
          </a:prstGeom>
        </p:spPr>
        <p:txBody>
          <a:bodyPr anchor="ctr"/>
          <a:lstStyle>
            <a:lvl1pPr>
              <a:defRPr sz="984" cap="all" spc="148">
                <a:solidFill>
                  <a:srgbClr val="FFFFFF"/>
                </a:solidFill>
                <a:latin typeface="+mn-lt"/>
                <a:ea typeface="+mn-ea"/>
                <a:cs typeface="+mn-cs"/>
                <a:sym typeface="Avenir Next"/>
              </a:defRPr>
            </a:lvl1pPr>
          </a:lstStyle>
          <a:p>
            <a:pPr lvl="0"/>
            <a:r>
              <a:rPr lang="en-US"/>
              <a:t>Click to edit Master text styles</a:t>
            </a:r>
          </a:p>
        </p:txBody>
      </p:sp>
      <p:sp>
        <p:nvSpPr>
          <p:cNvPr id="19"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07433302"/>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Master Slide copy">
    <p:spTree>
      <p:nvGrpSpPr>
        <p:cNvPr id="1" name=""/>
        <p:cNvGrpSpPr/>
        <p:nvPr/>
      </p:nvGrpSpPr>
      <p:grpSpPr>
        <a:xfrm>
          <a:off x="0" y="0"/>
          <a:ext cx="0" cy="0"/>
          <a:chOff x="0" y="0"/>
          <a:chExt cx="0" cy="0"/>
        </a:xfrm>
      </p:grpSpPr>
      <p:sp>
        <p:nvSpPr>
          <p:cNvPr id="26" name="Rectangle"/>
          <p:cNvSpPr>
            <a:spLocks noGrp="1"/>
          </p:cNvSpPr>
          <p:nvPr>
            <p:ph type="body" sz="half" idx="13" hasCustomPrompt="1"/>
          </p:nvPr>
        </p:nvSpPr>
        <p:spPr>
          <a:xfrm>
            <a:off x="1194392" y="632558"/>
            <a:ext cx="5683654" cy="5707521"/>
          </a:xfrm>
          <a:prstGeom prst="rect">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7" name="MacBook2016.png"/>
          <p:cNvSpPr>
            <a:spLocks noGrp="1"/>
          </p:cNvSpPr>
          <p:nvPr>
            <p:ph type="pic" sz="half" idx="14"/>
          </p:nvPr>
        </p:nvSpPr>
        <p:spPr>
          <a:xfrm>
            <a:off x="5393856" y="1264298"/>
            <a:ext cx="6799669" cy="4615154"/>
          </a:xfrm>
          <a:prstGeom prst="rect">
            <a:avLst/>
          </a:prstGeom>
          <a:effectLst>
            <a:outerShdw blurRad="190500" dist="330200" dir="5292726" rotWithShape="0">
              <a:srgbClr val="000000">
                <a:alpha val="19000"/>
              </a:srgbClr>
            </a:outerShdw>
          </a:effectLst>
        </p:spPr>
        <p:txBody>
          <a:bodyPr lIns="91439" tIns="45719" rIns="91439" bIns="45719"/>
          <a:lstStyle/>
          <a:p>
            <a:r>
              <a:rPr lang="en-US"/>
              <a:t>Click icon to add picture</a:t>
            </a:r>
            <a:endParaRPr/>
          </a:p>
        </p:txBody>
      </p:sp>
      <p:sp>
        <p:nvSpPr>
          <p:cNvPr id="28" name="Photo Placeholder 6.jpg"/>
          <p:cNvSpPr>
            <a:spLocks noGrp="1"/>
          </p:cNvSpPr>
          <p:nvPr>
            <p:ph type="pic" sz="half" idx="15"/>
          </p:nvPr>
        </p:nvSpPr>
        <p:spPr>
          <a:xfrm>
            <a:off x="6282239" y="1605959"/>
            <a:ext cx="5912338" cy="3804424"/>
          </a:xfrm>
          <a:prstGeom prst="rect">
            <a:avLst/>
          </a:prstGeom>
        </p:spPr>
        <p:txBody>
          <a:bodyPr lIns="91439" tIns="45719" rIns="91439" bIns="45719"/>
          <a:lstStyle/>
          <a:p>
            <a:r>
              <a:rPr lang="en-US"/>
              <a:t>Click icon to add picture</a:t>
            </a:r>
            <a:endParaRPr/>
          </a:p>
        </p:txBody>
      </p:sp>
      <p:sp>
        <p:nvSpPr>
          <p:cNvPr id="29" name="Body Level One…"/>
          <p:cNvSpPr>
            <a:spLocks noGrp="1"/>
          </p:cNvSpPr>
          <p:nvPr>
            <p:ph type="body" sz="quarter" idx="1"/>
          </p:nvPr>
        </p:nvSpPr>
        <p:spPr>
          <a:xfrm>
            <a:off x="1881559" y="3481514"/>
            <a:ext cx="3748842" cy="1026490"/>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0" name="Title Text"/>
          <p:cNvSpPr>
            <a:spLocks noGrp="1"/>
          </p:cNvSpPr>
          <p:nvPr>
            <p:ph type="title"/>
          </p:nvPr>
        </p:nvSpPr>
        <p:spPr>
          <a:xfrm>
            <a:off x="1881559" y="2887053"/>
            <a:ext cx="3748842" cy="292307"/>
          </a:xfrm>
          <a:prstGeom prst="rect">
            <a:avLst/>
          </a:prstGeom>
        </p:spPr>
        <p:txBody>
          <a:bodyPr anchor="ctr"/>
          <a:lstStyle>
            <a:lvl1pPr algn="l">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31" name="01"/>
          <p:cNvSpPr>
            <a:spLocks noGrp="1"/>
          </p:cNvSpPr>
          <p:nvPr>
            <p:ph type="body" sz="quarter" idx="16"/>
          </p:nvPr>
        </p:nvSpPr>
        <p:spPr>
          <a:xfrm>
            <a:off x="1881559" y="1853211"/>
            <a:ext cx="1502297" cy="1026490"/>
          </a:xfrm>
          <a:prstGeom prst="rect">
            <a:avLst/>
          </a:prstGeom>
        </p:spPr>
        <p:txBody>
          <a:bodyPr anchor="ctr"/>
          <a:lstStyle>
            <a:lvl1pPr algn="l">
              <a:defRPr sz="7031" cap="all" spc="-702">
                <a:solidFill>
                  <a:srgbClr val="096AEE"/>
                </a:solidFill>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32" name="Line"/>
          <p:cNvSpPr>
            <a:spLocks noGrp="1"/>
          </p:cNvSpPr>
          <p:nvPr>
            <p:ph type="body" sz="quarter" idx="17" hasCustomPrompt="1"/>
          </p:nvPr>
        </p:nvSpPr>
        <p:spPr>
          <a:xfrm>
            <a:off x="3584152" y="4867564"/>
            <a:ext cx="503749" cy="1"/>
          </a:xfrm>
          <a:prstGeom prst="line">
            <a:avLst/>
          </a:prstGeom>
          <a:ln>
            <a:solidFill>
              <a:srgbClr val="000000"/>
            </a:solidFill>
            <a:tailEnd type="arrow"/>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r>
              <a:rPr lang="en-US"/>
              <a:t> </a:t>
            </a:r>
            <a:endParaRPr/>
          </a:p>
        </p:txBody>
      </p:sp>
      <p:sp>
        <p:nvSpPr>
          <p:cNvPr id="33" name="HEADING HERE"/>
          <p:cNvSpPr>
            <a:spLocks noGrp="1"/>
          </p:cNvSpPr>
          <p:nvPr>
            <p:ph type="body" sz="quarter" idx="18"/>
          </p:nvPr>
        </p:nvSpPr>
        <p:spPr>
          <a:xfrm>
            <a:off x="1881559" y="4712482"/>
            <a:ext cx="1636180"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4"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902872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Master Slide copy 2">
    <p:spTree>
      <p:nvGrpSpPr>
        <p:cNvPr id="1" name=""/>
        <p:cNvGrpSpPr/>
        <p:nvPr/>
      </p:nvGrpSpPr>
      <p:grpSpPr>
        <a:xfrm>
          <a:off x="0" y="0"/>
          <a:ext cx="0" cy="0"/>
          <a:chOff x="0" y="0"/>
          <a:chExt cx="0" cy="0"/>
        </a:xfrm>
      </p:grpSpPr>
      <p:sp>
        <p:nvSpPr>
          <p:cNvPr id="41"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42" name="Body Level One…"/>
          <p:cNvSpPr>
            <a:spLocks noGrp="1"/>
          </p:cNvSpPr>
          <p:nvPr>
            <p:ph type="body" sz="half" idx="1"/>
          </p:nvPr>
        </p:nvSpPr>
        <p:spPr>
          <a:xfrm>
            <a:off x="1284759" y="3490443"/>
            <a:ext cx="9622483" cy="2044056"/>
          </a:xfrm>
          <a:prstGeom prst="rect">
            <a:avLst/>
          </a:prstGeom>
        </p:spPr>
        <p:txBody>
          <a:bodyPr numCol="2" spcCol="513199"/>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3" name="Rectangle"/>
          <p:cNvSpPr>
            <a:spLocks noGrp="1"/>
          </p:cNvSpPr>
          <p:nvPr>
            <p:ph type="body" sz="quarter" idx="13" hasCustomPrompt="1"/>
          </p:nvPr>
        </p:nvSpPr>
        <p:spPr>
          <a:xfrm>
            <a:off x="5500688" y="1337115"/>
            <a:ext cx="1190625" cy="292307"/>
          </a:xfrm>
          <a:prstGeom prst="rect">
            <a:avLst/>
          </a:prstGeom>
          <a:solidFill>
            <a:srgbClr val="EBEEF3"/>
          </a:solidFill>
        </p:spPr>
        <p:txBody>
          <a:bodyPr anchor="ctr"/>
          <a:lstStyle/>
          <a:p>
            <a:pPr>
              <a:defRPr sz="4200"/>
            </a:pPr>
            <a:r>
              <a:rPr lang="en-US"/>
              <a:t> </a:t>
            </a:r>
            <a:endParaRPr/>
          </a:p>
        </p:txBody>
      </p:sp>
      <p:sp>
        <p:nvSpPr>
          <p:cNvPr id="44" name="Title Text"/>
          <p:cNvSpPr>
            <a:spLocks noGrp="1"/>
          </p:cNvSpPr>
          <p:nvPr>
            <p:ph type="title"/>
          </p:nvPr>
        </p:nvSpPr>
        <p:spPr>
          <a:xfrm>
            <a:off x="1284759" y="1337115"/>
            <a:ext cx="962248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45" name="Line"/>
          <p:cNvSpPr/>
          <p:nvPr/>
        </p:nvSpPr>
        <p:spPr>
          <a:xfrm>
            <a:off x="6096000" y="-4394"/>
            <a:ext cx="1" cy="905110"/>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r>
              <a:rPr lang="en-US" sz="2812"/>
              <a:t> </a:t>
            </a:r>
            <a:endParaRPr sz="2812"/>
          </a:p>
        </p:txBody>
      </p:sp>
      <p:sp>
        <p:nvSpPr>
          <p:cNvPr id="46" name="Line"/>
          <p:cNvSpPr/>
          <p:nvPr/>
        </p:nvSpPr>
        <p:spPr>
          <a:xfrm>
            <a:off x="6096000" y="5969567"/>
            <a:ext cx="1" cy="905110"/>
          </a:xfrm>
          <a:prstGeom prst="line">
            <a:avLst/>
          </a:prstGeom>
          <a:ln w="12700">
            <a:solidFill>
              <a:srgbClr val="000000"/>
            </a:solidFill>
            <a:miter lim="400000"/>
            <a:head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Tree>
    <p:extLst>
      <p:ext uri="{BB962C8B-B14F-4D97-AF65-F5344CB8AC3E}">
        <p14:creationId xmlns:p14="http://schemas.microsoft.com/office/powerpoint/2010/main" val="3224070199"/>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Master Slide copy 1">
    <p:spTree>
      <p:nvGrpSpPr>
        <p:cNvPr id="1" name=""/>
        <p:cNvGrpSpPr/>
        <p:nvPr/>
      </p:nvGrpSpPr>
      <p:grpSpPr>
        <a:xfrm>
          <a:off x="0" y="0"/>
          <a:ext cx="0" cy="0"/>
          <a:chOff x="0" y="0"/>
          <a:chExt cx="0" cy="0"/>
        </a:xfrm>
      </p:grpSpPr>
      <p:sp>
        <p:nvSpPr>
          <p:cNvPr id="53"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54" name="Body Level One…"/>
          <p:cNvSpPr>
            <a:spLocks noGrp="1"/>
          </p:cNvSpPr>
          <p:nvPr>
            <p:ph type="body" sz="half" idx="1"/>
          </p:nvPr>
        </p:nvSpPr>
        <p:spPr>
          <a:xfrm>
            <a:off x="1284759" y="3490443"/>
            <a:ext cx="9622483" cy="2044056"/>
          </a:xfrm>
          <a:prstGeom prst="rect">
            <a:avLst/>
          </a:prstGeom>
        </p:spPr>
        <p:txBody>
          <a:bodyPr numCol="3" spcCol="513199"/>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5" name="Rectangle"/>
          <p:cNvSpPr>
            <a:spLocks noGrp="1"/>
          </p:cNvSpPr>
          <p:nvPr>
            <p:ph type="body" sz="quarter" idx="13" hasCustomPrompt="1"/>
          </p:nvPr>
        </p:nvSpPr>
        <p:spPr>
          <a:xfrm>
            <a:off x="5500688" y="1337115"/>
            <a:ext cx="1190625" cy="292307"/>
          </a:xfrm>
          <a:prstGeom prst="rect">
            <a:avLst/>
          </a:prstGeom>
          <a:solidFill>
            <a:srgbClr val="EBEEF3"/>
          </a:solidFill>
        </p:spPr>
        <p:txBody>
          <a:bodyPr anchor="ctr"/>
          <a:lstStyle/>
          <a:p>
            <a:pPr>
              <a:defRPr sz="4200"/>
            </a:pPr>
            <a:r>
              <a:rPr lang="en-US"/>
              <a:t> </a:t>
            </a:r>
            <a:endParaRPr/>
          </a:p>
        </p:txBody>
      </p:sp>
      <p:sp>
        <p:nvSpPr>
          <p:cNvPr id="56" name="Title Text"/>
          <p:cNvSpPr>
            <a:spLocks noGrp="1"/>
          </p:cNvSpPr>
          <p:nvPr>
            <p:ph type="title"/>
          </p:nvPr>
        </p:nvSpPr>
        <p:spPr>
          <a:xfrm>
            <a:off x="1284759" y="1337115"/>
            <a:ext cx="962248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57" name="HEADING HERE"/>
          <p:cNvSpPr>
            <a:spLocks noGrp="1"/>
          </p:cNvSpPr>
          <p:nvPr>
            <p:ph type="body" sz="quarter" idx="14"/>
          </p:nvPr>
        </p:nvSpPr>
        <p:spPr>
          <a:xfrm>
            <a:off x="1296665" y="2989053"/>
            <a:ext cx="2881313"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58" name="HEADING HERE"/>
          <p:cNvSpPr>
            <a:spLocks noGrp="1"/>
          </p:cNvSpPr>
          <p:nvPr>
            <p:ph type="body" sz="quarter" idx="15"/>
          </p:nvPr>
        </p:nvSpPr>
        <p:spPr>
          <a:xfrm>
            <a:off x="4655344" y="2989053"/>
            <a:ext cx="2881313"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59" name="HEADING HERE"/>
          <p:cNvSpPr>
            <a:spLocks noGrp="1"/>
          </p:cNvSpPr>
          <p:nvPr>
            <p:ph type="body" sz="quarter" idx="16"/>
          </p:nvPr>
        </p:nvSpPr>
        <p:spPr>
          <a:xfrm>
            <a:off x="8014023" y="2989053"/>
            <a:ext cx="2881313"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60" name="Line"/>
          <p:cNvSpPr/>
          <p:nvPr/>
        </p:nvSpPr>
        <p:spPr>
          <a:xfrm>
            <a:off x="6096000" y="-4394"/>
            <a:ext cx="1" cy="905110"/>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1" name="Line"/>
          <p:cNvSpPr/>
          <p:nvPr/>
        </p:nvSpPr>
        <p:spPr>
          <a:xfrm>
            <a:off x="6096000" y="5969567"/>
            <a:ext cx="1" cy="905110"/>
          </a:xfrm>
          <a:prstGeom prst="line">
            <a:avLst/>
          </a:prstGeom>
          <a:ln w="12700">
            <a:solidFill>
              <a:srgbClr val="000000"/>
            </a:solidFill>
            <a:miter lim="400000"/>
            <a:head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62" name="01"/>
          <p:cNvSpPr>
            <a:spLocks noGrp="1"/>
          </p:cNvSpPr>
          <p:nvPr>
            <p:ph type="body" sz="quarter" idx="17"/>
          </p:nvPr>
        </p:nvSpPr>
        <p:spPr>
          <a:xfrm>
            <a:off x="-1095423" y="2591203"/>
            <a:ext cx="5262659" cy="432747"/>
          </a:xfrm>
          <a:prstGeom prst="rect">
            <a:avLst/>
          </a:prstGeom>
        </p:spPr>
        <p:txBody>
          <a:bodyPr wrap="none" anchor="ctr">
            <a:spAutoFit/>
          </a:bodyPr>
          <a:lstStyle>
            <a:lvl1pPr>
              <a:defRPr sz="2812" cap="all">
                <a:solidFill>
                  <a:srgbClr val="096AEE"/>
                </a:solidFill>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63" name="02"/>
          <p:cNvSpPr>
            <a:spLocks noGrp="1"/>
          </p:cNvSpPr>
          <p:nvPr>
            <p:ph type="body" sz="quarter" idx="18"/>
          </p:nvPr>
        </p:nvSpPr>
        <p:spPr>
          <a:xfrm>
            <a:off x="2249042" y="2591203"/>
            <a:ext cx="5262659" cy="432747"/>
          </a:xfrm>
          <a:prstGeom prst="rect">
            <a:avLst/>
          </a:prstGeom>
        </p:spPr>
        <p:txBody>
          <a:bodyPr wrap="none" anchor="ctr">
            <a:spAutoFit/>
          </a:bodyPr>
          <a:lstStyle>
            <a:lvl1pPr>
              <a:defRPr sz="2812" cap="all">
                <a:solidFill>
                  <a:srgbClr val="096AEE"/>
                </a:solidFill>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64" name="03"/>
          <p:cNvSpPr>
            <a:spLocks noGrp="1"/>
          </p:cNvSpPr>
          <p:nvPr>
            <p:ph type="body" sz="quarter" idx="19"/>
          </p:nvPr>
        </p:nvSpPr>
        <p:spPr>
          <a:xfrm>
            <a:off x="5593508" y="2591203"/>
            <a:ext cx="5262659" cy="432747"/>
          </a:xfrm>
          <a:prstGeom prst="rect">
            <a:avLst/>
          </a:prstGeom>
        </p:spPr>
        <p:txBody>
          <a:bodyPr wrap="none" anchor="ctr">
            <a:spAutoFit/>
          </a:bodyPr>
          <a:lstStyle>
            <a:lvl1pPr>
              <a:defRPr sz="2812" cap="all">
                <a:solidFill>
                  <a:srgbClr val="096AEE"/>
                </a:solidFill>
                <a:latin typeface="Avenir Next Ultra Light"/>
                <a:ea typeface="Avenir Next Ultra Light"/>
                <a:cs typeface="Avenir Next Ultra Light"/>
                <a:sym typeface="Avenir Next Ultra Light"/>
              </a:defRPr>
            </a:lvl1pPr>
          </a:lstStyle>
          <a:p>
            <a:pPr lvl="0"/>
            <a:r>
              <a:rPr lang="en-US"/>
              <a:t>Click to edit Master text styles</a:t>
            </a:r>
          </a:p>
        </p:txBody>
      </p:sp>
    </p:spTree>
    <p:extLst>
      <p:ext uri="{BB962C8B-B14F-4D97-AF65-F5344CB8AC3E}">
        <p14:creationId xmlns:p14="http://schemas.microsoft.com/office/powerpoint/2010/main" val="1359308342"/>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Master Slide copy 3">
    <p:spTree>
      <p:nvGrpSpPr>
        <p:cNvPr id="1" name=""/>
        <p:cNvGrpSpPr/>
        <p:nvPr/>
      </p:nvGrpSpPr>
      <p:grpSpPr>
        <a:xfrm>
          <a:off x="0" y="0"/>
          <a:ext cx="0" cy="0"/>
          <a:chOff x="0" y="0"/>
          <a:chExt cx="0" cy="0"/>
        </a:xfrm>
      </p:grpSpPr>
      <p:sp>
        <p:nvSpPr>
          <p:cNvPr id="71" name="Rectangle"/>
          <p:cNvSpPr>
            <a:spLocks noGrp="1"/>
          </p:cNvSpPr>
          <p:nvPr>
            <p:ph type="body" sz="quarter" idx="13" hasCustomPrompt="1"/>
          </p:nvPr>
        </p:nvSpPr>
        <p:spPr>
          <a:xfrm>
            <a:off x="1202531" y="2352607"/>
            <a:ext cx="2995399" cy="3359307"/>
          </a:xfrm>
          <a:prstGeom prst="rect">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72" name="Rectangle"/>
          <p:cNvSpPr>
            <a:spLocks noGrp="1"/>
          </p:cNvSpPr>
          <p:nvPr>
            <p:ph type="body" sz="quarter" idx="14" hasCustomPrompt="1"/>
          </p:nvPr>
        </p:nvSpPr>
        <p:spPr>
          <a:xfrm>
            <a:off x="4598301" y="2352607"/>
            <a:ext cx="2995399" cy="3359307"/>
          </a:xfrm>
          <a:prstGeom prst="rect">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73" name="Rectangle"/>
          <p:cNvSpPr>
            <a:spLocks noGrp="1"/>
          </p:cNvSpPr>
          <p:nvPr>
            <p:ph type="body" sz="quarter" idx="15" hasCustomPrompt="1"/>
          </p:nvPr>
        </p:nvSpPr>
        <p:spPr>
          <a:xfrm>
            <a:off x="7994070" y="2352607"/>
            <a:ext cx="2995399" cy="3359307"/>
          </a:xfrm>
          <a:prstGeom prst="rect">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74"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75" name="Rectangle"/>
          <p:cNvSpPr>
            <a:spLocks noGrp="1"/>
          </p:cNvSpPr>
          <p:nvPr>
            <p:ph type="body" sz="quarter" idx="16" hasCustomPrompt="1"/>
          </p:nvPr>
        </p:nvSpPr>
        <p:spPr>
          <a:xfrm>
            <a:off x="5500688" y="1337115"/>
            <a:ext cx="1190625" cy="292307"/>
          </a:xfrm>
          <a:prstGeom prst="rect">
            <a:avLst/>
          </a:prstGeom>
          <a:solidFill>
            <a:srgbClr val="EBEEF3"/>
          </a:solidFill>
        </p:spPr>
        <p:txBody>
          <a:bodyPr anchor="ctr"/>
          <a:lstStyle/>
          <a:p>
            <a:pPr>
              <a:defRPr sz="4200"/>
            </a:pPr>
            <a:r>
              <a:rPr lang="en-US"/>
              <a:t> </a:t>
            </a:r>
            <a:endParaRPr/>
          </a:p>
        </p:txBody>
      </p:sp>
      <p:sp>
        <p:nvSpPr>
          <p:cNvPr id="76" name="Title Text"/>
          <p:cNvSpPr>
            <a:spLocks noGrp="1"/>
          </p:cNvSpPr>
          <p:nvPr>
            <p:ph type="title"/>
          </p:nvPr>
        </p:nvSpPr>
        <p:spPr>
          <a:xfrm>
            <a:off x="1284759" y="1337115"/>
            <a:ext cx="962248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77" name="Body Level One…"/>
          <p:cNvSpPr>
            <a:spLocks noGrp="1"/>
          </p:cNvSpPr>
          <p:nvPr>
            <p:ph type="body" sz="quarter" idx="1"/>
          </p:nvPr>
        </p:nvSpPr>
        <p:spPr>
          <a:xfrm>
            <a:off x="1545534" y="3720907"/>
            <a:ext cx="2309394" cy="1223368"/>
          </a:xfrm>
          <a:prstGeom prst="rect">
            <a:avLst/>
          </a:prstGeom>
        </p:spPr>
        <p:txBody>
          <a:bodyPr anchor="ctr"/>
          <a:lstStyle>
            <a:lvl1pPr>
              <a:lnSpc>
                <a:spcPct val="120000"/>
              </a:lnSpc>
              <a:defRPr sz="984">
                <a:latin typeface="Avenir Next Ultra Light"/>
                <a:ea typeface="Avenir Next Ultra Light"/>
                <a:cs typeface="Avenir Next Ultra Light"/>
                <a:sym typeface="Avenir Next Ultra Light"/>
              </a:defRPr>
            </a:lvl1pPr>
            <a:lvl2pPr>
              <a:lnSpc>
                <a:spcPct val="120000"/>
              </a:lnSpc>
              <a:defRPr sz="984">
                <a:latin typeface="Avenir Next Ultra Light"/>
                <a:ea typeface="Avenir Next Ultra Light"/>
                <a:cs typeface="Avenir Next Ultra Light"/>
                <a:sym typeface="Avenir Next Ultra Light"/>
              </a:defRPr>
            </a:lvl2pPr>
            <a:lvl3pPr>
              <a:lnSpc>
                <a:spcPct val="120000"/>
              </a:lnSpc>
              <a:defRPr sz="984">
                <a:latin typeface="Avenir Next Ultra Light"/>
                <a:ea typeface="Avenir Next Ultra Light"/>
                <a:cs typeface="Avenir Next Ultra Light"/>
                <a:sym typeface="Avenir Next Ultra Light"/>
              </a:defRPr>
            </a:lvl3pPr>
            <a:lvl4pPr>
              <a:lnSpc>
                <a:spcPct val="120000"/>
              </a:lnSpc>
              <a:defRPr sz="984">
                <a:latin typeface="Avenir Next Ultra Light"/>
                <a:ea typeface="Avenir Next Ultra Light"/>
                <a:cs typeface="Avenir Next Ultra Light"/>
                <a:sym typeface="Avenir Next Ultra Light"/>
              </a:defRPr>
            </a:lvl4pPr>
            <a:lvl5pPr>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8" name="Photo Placeholder 8.jpg"/>
          <p:cNvSpPr>
            <a:spLocks noGrp="1"/>
          </p:cNvSpPr>
          <p:nvPr>
            <p:ph type="pic" sz="quarter" idx="17"/>
          </p:nvPr>
        </p:nvSpPr>
        <p:spPr>
          <a:xfrm>
            <a:off x="2104918" y="2607470"/>
            <a:ext cx="1190626" cy="892969"/>
          </a:xfrm>
          <a:prstGeom prst="rect">
            <a:avLst/>
          </a:prstGeom>
        </p:spPr>
        <p:txBody>
          <a:bodyPr lIns="91439" tIns="45719" rIns="91439" bIns="45719"/>
          <a:lstStyle>
            <a:lvl1pPr>
              <a:defRPr sz="1125"/>
            </a:lvl1pPr>
          </a:lstStyle>
          <a:p>
            <a:r>
              <a:rPr lang="en-US"/>
              <a:t>Click icon to add picture</a:t>
            </a:r>
            <a:endParaRPr/>
          </a:p>
        </p:txBody>
      </p:sp>
      <p:sp>
        <p:nvSpPr>
          <p:cNvPr id="79" name="HEADING HERE"/>
          <p:cNvSpPr>
            <a:spLocks noGrp="1"/>
          </p:cNvSpPr>
          <p:nvPr>
            <p:ph type="body" sz="quarter" idx="18"/>
          </p:nvPr>
        </p:nvSpPr>
        <p:spPr>
          <a:xfrm>
            <a:off x="1545534" y="5164743"/>
            <a:ext cx="2309394"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80" name="Photo Placeholder 8.jpg"/>
          <p:cNvSpPr>
            <a:spLocks noGrp="1"/>
          </p:cNvSpPr>
          <p:nvPr>
            <p:ph type="pic" sz="quarter" idx="19"/>
          </p:nvPr>
        </p:nvSpPr>
        <p:spPr>
          <a:xfrm>
            <a:off x="5500688" y="2607470"/>
            <a:ext cx="1190625" cy="892969"/>
          </a:xfrm>
          <a:prstGeom prst="rect">
            <a:avLst/>
          </a:prstGeom>
        </p:spPr>
        <p:txBody>
          <a:bodyPr lIns="91439" tIns="45719" rIns="91439" bIns="45719"/>
          <a:lstStyle>
            <a:lvl1pPr>
              <a:defRPr sz="1125"/>
            </a:lvl1pPr>
          </a:lstStyle>
          <a:p>
            <a:r>
              <a:rPr lang="en-US"/>
              <a:t>Click icon to add picture</a:t>
            </a:r>
            <a:endParaRPr/>
          </a:p>
        </p:txBody>
      </p:sp>
      <p:sp>
        <p:nvSpPr>
          <p:cNvPr id="81" name="HEADING HERE"/>
          <p:cNvSpPr>
            <a:spLocks noGrp="1"/>
          </p:cNvSpPr>
          <p:nvPr>
            <p:ph type="body" sz="quarter" idx="20"/>
          </p:nvPr>
        </p:nvSpPr>
        <p:spPr>
          <a:xfrm>
            <a:off x="4941303" y="5164743"/>
            <a:ext cx="2309394"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82" name="Body Level One…"/>
          <p:cNvSpPr>
            <a:spLocks noGrp="1"/>
          </p:cNvSpPr>
          <p:nvPr>
            <p:ph type="body" sz="quarter" idx="21"/>
          </p:nvPr>
        </p:nvSpPr>
        <p:spPr>
          <a:xfrm>
            <a:off x="4941303" y="3720908"/>
            <a:ext cx="2309394" cy="1223368"/>
          </a:xfrm>
          <a:prstGeom prst="rect">
            <a:avLst/>
          </a:prstGeom>
        </p:spPr>
        <p:txBody>
          <a:bodyPr anchor="ctr"/>
          <a:lstStyle>
            <a:lvl1pPr>
              <a:lnSpc>
                <a:spcPct val="120000"/>
              </a:lnSpc>
              <a:defRPr sz="984">
                <a:latin typeface="Avenir Next Ultra Light"/>
                <a:ea typeface="Avenir Next Ultra Light"/>
                <a:cs typeface="Avenir Next Ultra Light"/>
                <a:sym typeface="Avenir Next Ultra Light"/>
              </a:defRPr>
            </a:lvl1pPr>
            <a:lvl2pPr>
              <a:lnSpc>
                <a:spcPct val="120000"/>
              </a:lnSpc>
              <a:defRPr sz="984">
                <a:latin typeface="Avenir Next Ultra Light"/>
                <a:ea typeface="Avenir Next Ultra Light"/>
                <a:cs typeface="Avenir Next Ultra Light"/>
                <a:sym typeface="Avenir Next Ultra Light"/>
              </a:defRPr>
            </a:lvl2pPr>
            <a:lvl3pPr>
              <a:lnSpc>
                <a:spcPct val="120000"/>
              </a:lnSpc>
              <a:defRPr sz="984">
                <a:latin typeface="Avenir Next Ultra Light"/>
                <a:ea typeface="Avenir Next Ultra Light"/>
                <a:cs typeface="Avenir Next Ultra Light"/>
                <a:sym typeface="Avenir Next Ultra Light"/>
              </a:defRPr>
            </a:lvl3pPr>
            <a:lvl4pPr>
              <a:lnSpc>
                <a:spcPct val="120000"/>
              </a:lnSpc>
              <a:defRPr sz="984">
                <a:latin typeface="Avenir Next Ultra Light"/>
                <a:ea typeface="Avenir Next Ultra Light"/>
                <a:cs typeface="Avenir Next Ultra Light"/>
                <a:sym typeface="Avenir Next Ultra Light"/>
              </a:defRPr>
            </a:lvl4pPr>
            <a:lvl5pPr>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3" name="Photo Placeholder 8.jpg"/>
          <p:cNvSpPr>
            <a:spLocks noGrp="1"/>
          </p:cNvSpPr>
          <p:nvPr>
            <p:ph type="pic" sz="quarter" idx="22"/>
          </p:nvPr>
        </p:nvSpPr>
        <p:spPr>
          <a:xfrm>
            <a:off x="8896457" y="2607470"/>
            <a:ext cx="1190626" cy="892969"/>
          </a:xfrm>
          <a:prstGeom prst="rect">
            <a:avLst/>
          </a:prstGeom>
        </p:spPr>
        <p:txBody>
          <a:bodyPr lIns="91439" tIns="45719" rIns="91439" bIns="45719"/>
          <a:lstStyle>
            <a:lvl1pPr>
              <a:defRPr sz="1125"/>
            </a:lvl1pPr>
          </a:lstStyle>
          <a:p>
            <a:r>
              <a:rPr lang="en-US"/>
              <a:t>Click icon to add picture</a:t>
            </a:r>
            <a:endParaRPr/>
          </a:p>
        </p:txBody>
      </p:sp>
      <p:sp>
        <p:nvSpPr>
          <p:cNvPr id="84" name="HEADING HERE"/>
          <p:cNvSpPr>
            <a:spLocks noGrp="1"/>
          </p:cNvSpPr>
          <p:nvPr>
            <p:ph type="body" sz="quarter" idx="23"/>
          </p:nvPr>
        </p:nvSpPr>
        <p:spPr>
          <a:xfrm>
            <a:off x="8337072" y="5164743"/>
            <a:ext cx="2309394"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85" name="Body Level One…"/>
          <p:cNvSpPr>
            <a:spLocks noGrp="1"/>
          </p:cNvSpPr>
          <p:nvPr>
            <p:ph type="body" sz="quarter" idx="24"/>
          </p:nvPr>
        </p:nvSpPr>
        <p:spPr>
          <a:xfrm>
            <a:off x="8337072" y="3720908"/>
            <a:ext cx="2309394" cy="1223368"/>
          </a:xfrm>
          <a:prstGeom prst="rect">
            <a:avLst/>
          </a:prstGeom>
        </p:spPr>
        <p:txBody>
          <a:bodyPr anchor="ct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6" name="Line"/>
          <p:cNvSpPr/>
          <p:nvPr/>
        </p:nvSpPr>
        <p:spPr>
          <a:xfrm>
            <a:off x="6096000" y="-4394"/>
            <a:ext cx="1" cy="905110"/>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7" name="Line"/>
          <p:cNvSpPr/>
          <p:nvPr/>
        </p:nvSpPr>
        <p:spPr>
          <a:xfrm>
            <a:off x="6096000" y="5969567"/>
            <a:ext cx="1" cy="905110"/>
          </a:xfrm>
          <a:prstGeom prst="line">
            <a:avLst/>
          </a:prstGeom>
          <a:ln w="12700">
            <a:solidFill>
              <a:srgbClr val="000000"/>
            </a:solidFill>
            <a:miter lim="400000"/>
            <a:head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88" name="Circle"/>
          <p:cNvSpPr>
            <a:spLocks noGrp="1"/>
          </p:cNvSpPr>
          <p:nvPr>
            <p:ph type="body" sz="quarter" idx="25" hasCustomPrompt="1"/>
          </p:nvPr>
        </p:nvSpPr>
        <p:spPr>
          <a:xfrm>
            <a:off x="10613402" y="2771853"/>
            <a:ext cx="752134" cy="564100"/>
          </a:xfrm>
          <a:prstGeom prst="ellipse">
            <a:avLst/>
          </a:prstGeom>
          <a:solidFill>
            <a:srgbClr val="096AEE"/>
          </a:solidFill>
        </p:spPr>
        <p:txBody>
          <a:bodyPr anchor="ctr"/>
          <a:lstStyle/>
          <a:p>
            <a:pPr>
              <a:defRPr sz="4200"/>
            </a:pPr>
            <a:r>
              <a:rPr lang="en-US"/>
              <a:t> </a:t>
            </a:r>
            <a:endParaRPr/>
          </a:p>
        </p:txBody>
      </p:sp>
      <p:sp>
        <p:nvSpPr>
          <p:cNvPr id="89" name="NEW!"/>
          <p:cNvSpPr>
            <a:spLocks noGrp="1"/>
          </p:cNvSpPr>
          <p:nvPr>
            <p:ph type="body" sz="quarter" idx="26"/>
          </p:nvPr>
        </p:nvSpPr>
        <p:spPr>
          <a:xfrm>
            <a:off x="10714904" y="2923458"/>
            <a:ext cx="549132" cy="260888"/>
          </a:xfrm>
          <a:prstGeom prst="rect">
            <a:avLst/>
          </a:prstGeom>
        </p:spPr>
        <p:txBody>
          <a:bodyPr anchor="ctr"/>
          <a:lstStyle>
            <a:lvl1pPr>
              <a:defRPr sz="984" cap="all" spc="148">
                <a:solidFill>
                  <a:srgbClr val="FFFFFF"/>
                </a:solidFill>
                <a:latin typeface="+mn-lt"/>
                <a:ea typeface="+mn-ea"/>
                <a:cs typeface="+mn-cs"/>
                <a:sym typeface="Avenir Next"/>
              </a:defRPr>
            </a:lvl1pPr>
          </a:lstStyle>
          <a:p>
            <a:pPr lvl="0"/>
            <a:r>
              <a:rPr lang="en-US"/>
              <a:t>Click to edit Master text styles</a:t>
            </a:r>
          </a:p>
        </p:txBody>
      </p:sp>
    </p:spTree>
    <p:extLst>
      <p:ext uri="{BB962C8B-B14F-4D97-AF65-F5344CB8AC3E}">
        <p14:creationId xmlns:p14="http://schemas.microsoft.com/office/powerpoint/2010/main" val="418278804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Master Slide copy 4">
    <p:spTree>
      <p:nvGrpSpPr>
        <p:cNvPr id="1" name=""/>
        <p:cNvGrpSpPr/>
        <p:nvPr/>
      </p:nvGrpSpPr>
      <p:grpSpPr>
        <a:xfrm>
          <a:off x="0" y="0"/>
          <a:ext cx="0" cy="0"/>
          <a:chOff x="0" y="0"/>
          <a:chExt cx="0" cy="0"/>
        </a:xfrm>
      </p:grpSpPr>
      <p:sp>
        <p:nvSpPr>
          <p:cNvPr id="96"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97" name="Body Level One…"/>
          <p:cNvSpPr>
            <a:spLocks noGrp="1"/>
          </p:cNvSpPr>
          <p:nvPr>
            <p:ph type="body" sz="quarter" idx="1"/>
          </p:nvPr>
        </p:nvSpPr>
        <p:spPr>
          <a:xfrm>
            <a:off x="1185107" y="3318221"/>
            <a:ext cx="2695604" cy="619911"/>
          </a:xfrm>
          <a:prstGeom prst="rect">
            <a:avLst/>
          </a:prstGeom>
        </p:spPr>
        <p:txBody>
          <a:bodyPr/>
          <a:lstStyle>
            <a:lvl1pPr>
              <a:lnSpc>
                <a:spcPct val="120000"/>
              </a:lnSpc>
              <a:defRPr sz="984">
                <a:latin typeface="Avenir Next Ultra Light"/>
                <a:ea typeface="Avenir Next Ultra Light"/>
                <a:cs typeface="Avenir Next Ultra Light"/>
                <a:sym typeface="Avenir Next Ultra Light"/>
              </a:defRPr>
            </a:lvl1pPr>
            <a:lvl2pPr>
              <a:lnSpc>
                <a:spcPct val="120000"/>
              </a:lnSpc>
              <a:defRPr sz="984">
                <a:latin typeface="Avenir Next Ultra Light"/>
                <a:ea typeface="Avenir Next Ultra Light"/>
                <a:cs typeface="Avenir Next Ultra Light"/>
                <a:sym typeface="Avenir Next Ultra Light"/>
              </a:defRPr>
            </a:lvl2pPr>
            <a:lvl3pPr>
              <a:lnSpc>
                <a:spcPct val="120000"/>
              </a:lnSpc>
              <a:defRPr sz="984">
                <a:latin typeface="Avenir Next Ultra Light"/>
                <a:ea typeface="Avenir Next Ultra Light"/>
                <a:cs typeface="Avenir Next Ultra Light"/>
                <a:sym typeface="Avenir Next Ultra Light"/>
              </a:defRPr>
            </a:lvl3pPr>
            <a:lvl4pPr>
              <a:lnSpc>
                <a:spcPct val="120000"/>
              </a:lnSpc>
              <a:defRPr sz="984">
                <a:latin typeface="Avenir Next Ultra Light"/>
                <a:ea typeface="Avenir Next Ultra Light"/>
                <a:cs typeface="Avenir Next Ultra Light"/>
                <a:sym typeface="Avenir Next Ultra Light"/>
              </a:defRPr>
            </a:lvl4pPr>
            <a:lvl5pPr>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98" name="Rectangle"/>
          <p:cNvSpPr>
            <a:spLocks noGrp="1"/>
          </p:cNvSpPr>
          <p:nvPr>
            <p:ph type="body" sz="quarter" idx="13" hasCustomPrompt="1"/>
          </p:nvPr>
        </p:nvSpPr>
        <p:spPr>
          <a:xfrm>
            <a:off x="5500688" y="1337115"/>
            <a:ext cx="1190625" cy="292307"/>
          </a:xfrm>
          <a:prstGeom prst="rect">
            <a:avLst/>
          </a:prstGeom>
          <a:solidFill>
            <a:srgbClr val="EBEEF3"/>
          </a:solidFill>
        </p:spPr>
        <p:txBody>
          <a:bodyPr anchor="ctr"/>
          <a:lstStyle/>
          <a:p>
            <a:pPr>
              <a:defRPr sz="4200"/>
            </a:pPr>
            <a:r>
              <a:rPr lang="en-US"/>
              <a:t> </a:t>
            </a:r>
            <a:endParaRPr/>
          </a:p>
        </p:txBody>
      </p:sp>
      <p:sp>
        <p:nvSpPr>
          <p:cNvPr id="99" name="Title Text"/>
          <p:cNvSpPr>
            <a:spLocks noGrp="1"/>
          </p:cNvSpPr>
          <p:nvPr>
            <p:ph type="title"/>
          </p:nvPr>
        </p:nvSpPr>
        <p:spPr>
          <a:xfrm>
            <a:off x="1284759" y="1337115"/>
            <a:ext cx="962248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100" name="Line"/>
          <p:cNvSpPr/>
          <p:nvPr/>
        </p:nvSpPr>
        <p:spPr>
          <a:xfrm>
            <a:off x="6096000" y="-4394"/>
            <a:ext cx="1" cy="905110"/>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01" name="Line"/>
          <p:cNvSpPr/>
          <p:nvPr/>
        </p:nvSpPr>
        <p:spPr>
          <a:xfrm>
            <a:off x="6096000" y="5969567"/>
            <a:ext cx="1" cy="905110"/>
          </a:xfrm>
          <a:prstGeom prst="line">
            <a:avLst/>
          </a:prstGeom>
          <a:ln w="12700">
            <a:solidFill>
              <a:srgbClr val="000000"/>
            </a:solidFill>
            <a:miter lim="400000"/>
            <a:head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02" name="HEADING HERE"/>
          <p:cNvSpPr>
            <a:spLocks noGrp="1"/>
          </p:cNvSpPr>
          <p:nvPr>
            <p:ph type="body" sz="quarter" idx="14"/>
          </p:nvPr>
        </p:nvSpPr>
        <p:spPr>
          <a:xfrm>
            <a:off x="1185107" y="2970763"/>
            <a:ext cx="2695604"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103" name="HEADING HERE"/>
          <p:cNvSpPr>
            <a:spLocks noGrp="1"/>
          </p:cNvSpPr>
          <p:nvPr>
            <p:ph type="body" sz="quarter" idx="15"/>
          </p:nvPr>
        </p:nvSpPr>
        <p:spPr>
          <a:xfrm>
            <a:off x="4744960" y="2970763"/>
            <a:ext cx="2695603"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104" name="Body Level One…"/>
          <p:cNvSpPr>
            <a:spLocks noGrp="1"/>
          </p:cNvSpPr>
          <p:nvPr>
            <p:ph type="body" sz="quarter" idx="16"/>
          </p:nvPr>
        </p:nvSpPr>
        <p:spPr>
          <a:xfrm>
            <a:off x="4744960" y="3318221"/>
            <a:ext cx="2695603" cy="619911"/>
          </a:xfrm>
          <a:prstGeom prst="rect">
            <a:avLst/>
          </a:prstGeom>
        </p:spPr>
        <p:txBody>
          <a:bodyPr/>
          <a:lstStyle>
            <a:lvl1pPr>
              <a:lnSpc>
                <a:spcPct val="120000"/>
              </a:lnSpc>
              <a:defRPr sz="984">
                <a:latin typeface="Avenir Next Ultra Light"/>
                <a:ea typeface="Avenir Next Ultra Light"/>
                <a:cs typeface="Avenir Next Ultra Light"/>
                <a:sym typeface="Avenir Next Ultra Light"/>
              </a:defRPr>
            </a:lvl1pPr>
            <a:lvl2pPr>
              <a:lnSpc>
                <a:spcPct val="120000"/>
              </a:lnSpc>
              <a:defRPr sz="984">
                <a:latin typeface="Avenir Next Ultra Light"/>
                <a:ea typeface="Avenir Next Ultra Light"/>
                <a:cs typeface="Avenir Next Ultra Light"/>
                <a:sym typeface="Avenir Next Ultra Light"/>
              </a:defRPr>
            </a:lvl2pPr>
            <a:lvl3pPr>
              <a:lnSpc>
                <a:spcPct val="120000"/>
              </a:lnSpc>
              <a:defRPr sz="984">
                <a:latin typeface="Avenir Next Ultra Light"/>
                <a:ea typeface="Avenir Next Ultra Light"/>
                <a:cs typeface="Avenir Next Ultra Light"/>
                <a:sym typeface="Avenir Next Ultra Light"/>
              </a:defRPr>
            </a:lvl3pPr>
            <a:lvl4pPr>
              <a:lnSpc>
                <a:spcPct val="120000"/>
              </a:lnSpc>
              <a:defRPr sz="984">
                <a:latin typeface="Avenir Next Ultra Light"/>
                <a:ea typeface="Avenir Next Ultra Light"/>
                <a:cs typeface="Avenir Next Ultra Light"/>
                <a:sym typeface="Avenir Next Ultra Light"/>
              </a:defRPr>
            </a:lvl4pPr>
            <a:lvl5pPr>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5" name="HEADING HERE"/>
          <p:cNvSpPr>
            <a:spLocks noGrp="1"/>
          </p:cNvSpPr>
          <p:nvPr>
            <p:ph type="body" sz="quarter" idx="17"/>
          </p:nvPr>
        </p:nvSpPr>
        <p:spPr>
          <a:xfrm>
            <a:off x="8311290" y="2970763"/>
            <a:ext cx="2695604"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106" name="Body Level One…"/>
          <p:cNvSpPr>
            <a:spLocks noGrp="1"/>
          </p:cNvSpPr>
          <p:nvPr>
            <p:ph type="body" sz="quarter" idx="18"/>
          </p:nvPr>
        </p:nvSpPr>
        <p:spPr>
          <a:xfrm>
            <a:off x="8304813" y="3318221"/>
            <a:ext cx="2695603" cy="619911"/>
          </a:xfrm>
          <a:prstGeom prst="rect">
            <a:avLst/>
          </a:prstGeom>
        </p:spPr>
        <p:txBody>
          <a:bodyPr/>
          <a:lstStyle>
            <a:lvl1pPr>
              <a:lnSpc>
                <a:spcPct val="120000"/>
              </a:lnSpc>
              <a:defRPr sz="984">
                <a:latin typeface="Avenir Next Ultra Light"/>
                <a:ea typeface="Avenir Next Ultra Light"/>
                <a:cs typeface="Avenir Next Ultra Light"/>
                <a:sym typeface="Avenir Next Ultra Light"/>
              </a:defRPr>
            </a:lvl1pPr>
            <a:lvl2pPr>
              <a:lnSpc>
                <a:spcPct val="120000"/>
              </a:lnSpc>
              <a:defRPr sz="984">
                <a:latin typeface="Avenir Next Ultra Light"/>
                <a:ea typeface="Avenir Next Ultra Light"/>
                <a:cs typeface="Avenir Next Ultra Light"/>
                <a:sym typeface="Avenir Next Ultra Light"/>
              </a:defRPr>
            </a:lvl2pPr>
            <a:lvl3pPr>
              <a:lnSpc>
                <a:spcPct val="120000"/>
              </a:lnSpc>
              <a:defRPr sz="984">
                <a:latin typeface="Avenir Next Ultra Light"/>
                <a:ea typeface="Avenir Next Ultra Light"/>
                <a:cs typeface="Avenir Next Ultra Light"/>
                <a:sym typeface="Avenir Next Ultra Light"/>
              </a:defRPr>
            </a:lvl3pPr>
            <a:lvl4pPr>
              <a:lnSpc>
                <a:spcPct val="120000"/>
              </a:lnSpc>
              <a:defRPr sz="984">
                <a:latin typeface="Avenir Next Ultra Light"/>
                <a:ea typeface="Avenir Next Ultra Light"/>
                <a:cs typeface="Avenir Next Ultra Light"/>
                <a:sym typeface="Avenir Next Ultra Light"/>
              </a:defRPr>
            </a:lvl4pPr>
            <a:lvl5pPr>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7" name="Shape"/>
          <p:cNvSpPr>
            <a:spLocks noGrp="1"/>
          </p:cNvSpPr>
          <p:nvPr>
            <p:ph type="body" sz="quarter" idx="19" hasCustomPrompt="1"/>
          </p:nvPr>
        </p:nvSpPr>
        <p:spPr>
          <a:xfrm>
            <a:off x="2326276" y="2568010"/>
            <a:ext cx="457290" cy="292307"/>
          </a:xfrm>
          <a:custGeom>
            <a:avLst/>
            <a:gdLst/>
            <a:ahLst/>
            <a:cxnLst>
              <a:cxn ang="0">
                <a:pos x="wd2" y="hd2"/>
              </a:cxn>
              <a:cxn ang="5400000">
                <a:pos x="wd2" y="hd2"/>
              </a:cxn>
              <a:cxn ang="10800000">
                <a:pos x="wd2" y="hd2"/>
              </a:cxn>
              <a:cxn ang="16200000">
                <a:pos x="wd2" y="hd2"/>
              </a:cxn>
            </a:cxnLst>
            <a:rect l="0" t="0" r="r" b="b"/>
            <a:pathLst>
              <a:path w="21600" h="21600" extrusionOk="0">
                <a:moveTo>
                  <a:pt x="16546" y="11996"/>
                </a:moveTo>
                <a:cubicBezTo>
                  <a:pt x="16546" y="8064"/>
                  <a:pt x="13828" y="4876"/>
                  <a:pt x="10477" y="4876"/>
                </a:cubicBezTo>
                <a:cubicBezTo>
                  <a:pt x="7125" y="4876"/>
                  <a:pt x="4408" y="8064"/>
                  <a:pt x="4408" y="11996"/>
                </a:cubicBezTo>
                <a:cubicBezTo>
                  <a:pt x="4408" y="15929"/>
                  <a:pt x="7125" y="19117"/>
                  <a:pt x="10477" y="19117"/>
                </a:cubicBezTo>
                <a:cubicBezTo>
                  <a:pt x="13828" y="19117"/>
                  <a:pt x="16546" y="15929"/>
                  <a:pt x="16546" y="11996"/>
                </a:cubicBezTo>
                <a:close/>
                <a:moveTo>
                  <a:pt x="21600" y="7300"/>
                </a:moveTo>
                <a:lnTo>
                  <a:pt x="21600" y="17415"/>
                </a:lnTo>
                <a:cubicBezTo>
                  <a:pt x="21600" y="19726"/>
                  <a:pt x="20003" y="21600"/>
                  <a:pt x="18033" y="21600"/>
                </a:cubicBezTo>
                <a:lnTo>
                  <a:pt x="3567" y="21600"/>
                </a:lnTo>
                <a:cubicBezTo>
                  <a:pt x="1597" y="21600"/>
                  <a:pt x="0" y="19726"/>
                  <a:pt x="0" y="17415"/>
                </a:cubicBezTo>
                <a:lnTo>
                  <a:pt x="0" y="7301"/>
                </a:lnTo>
                <a:cubicBezTo>
                  <a:pt x="0" y="4989"/>
                  <a:pt x="1597" y="3116"/>
                  <a:pt x="3567" y="3116"/>
                </a:cubicBezTo>
                <a:lnTo>
                  <a:pt x="3572" y="3116"/>
                </a:lnTo>
                <a:cubicBezTo>
                  <a:pt x="3778" y="1356"/>
                  <a:pt x="5060" y="0"/>
                  <a:pt x="6616" y="0"/>
                </a:cubicBezTo>
                <a:lnTo>
                  <a:pt x="14287" y="0"/>
                </a:lnTo>
                <a:cubicBezTo>
                  <a:pt x="15842" y="0"/>
                  <a:pt x="17125" y="1356"/>
                  <a:pt x="17332" y="3116"/>
                </a:cubicBezTo>
                <a:lnTo>
                  <a:pt x="18033" y="3116"/>
                </a:lnTo>
                <a:cubicBezTo>
                  <a:pt x="20003" y="3116"/>
                  <a:pt x="21600" y="4989"/>
                  <a:pt x="21600" y="7300"/>
                </a:cubicBezTo>
                <a:close/>
                <a:moveTo>
                  <a:pt x="13385" y="11996"/>
                </a:moveTo>
                <a:cubicBezTo>
                  <a:pt x="13385" y="13881"/>
                  <a:pt x="12083" y="15408"/>
                  <a:pt x="10477" y="15408"/>
                </a:cubicBezTo>
                <a:cubicBezTo>
                  <a:pt x="8871" y="15408"/>
                  <a:pt x="7569" y="13881"/>
                  <a:pt x="7569" y="11996"/>
                </a:cubicBezTo>
                <a:cubicBezTo>
                  <a:pt x="7569" y="10112"/>
                  <a:pt x="8871" y="8584"/>
                  <a:pt x="10477" y="8584"/>
                </a:cubicBezTo>
                <a:cubicBezTo>
                  <a:pt x="12083" y="8584"/>
                  <a:pt x="13385" y="10112"/>
                  <a:pt x="13385" y="11996"/>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108" name="Shape"/>
          <p:cNvSpPr>
            <a:spLocks noGrp="1"/>
          </p:cNvSpPr>
          <p:nvPr>
            <p:ph type="body" sz="quarter" idx="20" hasCustomPrompt="1"/>
          </p:nvPr>
        </p:nvSpPr>
        <p:spPr>
          <a:xfrm>
            <a:off x="5886128" y="2529591"/>
            <a:ext cx="457291" cy="330726"/>
          </a:xfrm>
          <a:custGeom>
            <a:avLst/>
            <a:gdLst/>
            <a:ahLst/>
            <a:cxnLst>
              <a:cxn ang="0">
                <a:pos x="wd2" y="hd2"/>
              </a:cxn>
              <a:cxn ang="5400000">
                <a:pos x="wd2" y="hd2"/>
              </a:cxn>
              <a:cxn ang="10800000">
                <a:pos x="wd2" y="hd2"/>
              </a:cxn>
              <a:cxn ang="16200000">
                <a:pos x="wd2" y="hd2"/>
              </a:cxn>
            </a:cxnLst>
            <a:rect l="0" t="0" r="r" b="b"/>
            <a:pathLst>
              <a:path w="21523" h="21320" extrusionOk="0">
                <a:moveTo>
                  <a:pt x="17971" y="17638"/>
                </a:moveTo>
                <a:cubicBezTo>
                  <a:pt x="18890" y="18183"/>
                  <a:pt x="19205" y="19389"/>
                  <a:pt x="18675" y="20333"/>
                </a:cubicBezTo>
                <a:cubicBezTo>
                  <a:pt x="18144" y="21277"/>
                  <a:pt x="16968" y="21600"/>
                  <a:pt x="16049" y="21056"/>
                </a:cubicBezTo>
                <a:cubicBezTo>
                  <a:pt x="15130" y="20511"/>
                  <a:pt x="14814" y="19304"/>
                  <a:pt x="15345" y="18361"/>
                </a:cubicBezTo>
                <a:cubicBezTo>
                  <a:pt x="15876" y="17418"/>
                  <a:pt x="17052" y="17094"/>
                  <a:pt x="17971" y="17638"/>
                </a:cubicBezTo>
                <a:close/>
                <a:moveTo>
                  <a:pt x="8442" y="17638"/>
                </a:moveTo>
                <a:cubicBezTo>
                  <a:pt x="9361" y="18183"/>
                  <a:pt x="9676" y="19389"/>
                  <a:pt x="9146" y="20333"/>
                </a:cubicBezTo>
                <a:cubicBezTo>
                  <a:pt x="8615" y="21277"/>
                  <a:pt x="7439" y="21600"/>
                  <a:pt x="6520" y="21056"/>
                </a:cubicBezTo>
                <a:cubicBezTo>
                  <a:pt x="5600" y="20511"/>
                  <a:pt x="5285" y="19304"/>
                  <a:pt x="5817" y="18361"/>
                </a:cubicBezTo>
                <a:cubicBezTo>
                  <a:pt x="6347" y="17418"/>
                  <a:pt x="7523" y="17094"/>
                  <a:pt x="8442" y="17638"/>
                </a:cubicBezTo>
                <a:close/>
                <a:moveTo>
                  <a:pt x="21502" y="6488"/>
                </a:moveTo>
                <a:cubicBezTo>
                  <a:pt x="20817" y="9393"/>
                  <a:pt x="19223" y="16150"/>
                  <a:pt x="19223" y="16150"/>
                </a:cubicBezTo>
                <a:lnTo>
                  <a:pt x="5378" y="16150"/>
                </a:lnTo>
                <a:lnTo>
                  <a:pt x="2746" y="3341"/>
                </a:lnTo>
                <a:lnTo>
                  <a:pt x="1622" y="3341"/>
                </a:lnTo>
                <a:cubicBezTo>
                  <a:pt x="726" y="3341"/>
                  <a:pt x="0" y="2593"/>
                  <a:pt x="0" y="1670"/>
                </a:cubicBezTo>
                <a:cubicBezTo>
                  <a:pt x="0" y="748"/>
                  <a:pt x="726" y="0"/>
                  <a:pt x="1622" y="0"/>
                </a:cubicBezTo>
                <a:cubicBezTo>
                  <a:pt x="1622" y="0"/>
                  <a:pt x="2966" y="0"/>
                  <a:pt x="3981" y="0"/>
                </a:cubicBezTo>
                <a:cubicBezTo>
                  <a:pt x="4855" y="0"/>
                  <a:pt x="5501" y="656"/>
                  <a:pt x="5635" y="1279"/>
                </a:cubicBezTo>
                <a:cubicBezTo>
                  <a:pt x="5952" y="2818"/>
                  <a:pt x="6441" y="5198"/>
                  <a:pt x="6441" y="5198"/>
                </a:cubicBezTo>
                <a:cubicBezTo>
                  <a:pt x="6441" y="5198"/>
                  <a:pt x="16570" y="5190"/>
                  <a:pt x="20380" y="5187"/>
                </a:cubicBezTo>
                <a:cubicBezTo>
                  <a:pt x="21380" y="5187"/>
                  <a:pt x="21600" y="6102"/>
                  <a:pt x="21502" y="6488"/>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109" name="Shape"/>
          <p:cNvSpPr>
            <a:spLocks noGrp="1"/>
          </p:cNvSpPr>
          <p:nvPr>
            <p:ph type="body" sz="quarter" idx="21" hasCustomPrompt="1"/>
          </p:nvPr>
        </p:nvSpPr>
        <p:spPr>
          <a:xfrm>
            <a:off x="9476344" y="2568010"/>
            <a:ext cx="365494" cy="292307"/>
          </a:xfrm>
          <a:custGeom>
            <a:avLst/>
            <a:gdLst/>
            <a:ahLst/>
            <a:cxnLst>
              <a:cxn ang="0">
                <a:pos x="wd2" y="hd2"/>
              </a:cxn>
              <a:cxn ang="5400000">
                <a:pos x="wd2" y="hd2"/>
              </a:cxn>
              <a:cxn ang="10800000">
                <a:pos x="wd2" y="hd2"/>
              </a:cxn>
              <a:cxn ang="16200000">
                <a:pos x="wd2" y="hd2"/>
              </a:cxn>
            </a:cxnLst>
            <a:rect l="0" t="0" r="r" b="b"/>
            <a:pathLst>
              <a:path w="19679" h="20655" extrusionOk="0">
                <a:moveTo>
                  <a:pt x="8489" y="0"/>
                </a:moveTo>
                <a:lnTo>
                  <a:pt x="8489" y="8266"/>
                </a:lnTo>
                <a:lnTo>
                  <a:pt x="11191" y="8266"/>
                </a:lnTo>
                <a:cubicBezTo>
                  <a:pt x="11191" y="8266"/>
                  <a:pt x="11191" y="0"/>
                  <a:pt x="11191" y="0"/>
                </a:cubicBezTo>
                <a:lnTo>
                  <a:pt x="8489" y="0"/>
                </a:lnTo>
                <a:close/>
                <a:moveTo>
                  <a:pt x="7017" y="1698"/>
                </a:moveTo>
                <a:cubicBezTo>
                  <a:pt x="5506" y="2143"/>
                  <a:pt x="4075" y="2959"/>
                  <a:pt x="2881" y="4133"/>
                </a:cubicBezTo>
                <a:cubicBezTo>
                  <a:pt x="-960" y="7914"/>
                  <a:pt x="-960" y="14038"/>
                  <a:pt x="2881" y="17819"/>
                </a:cubicBezTo>
                <a:cubicBezTo>
                  <a:pt x="6723" y="21600"/>
                  <a:pt x="12957" y="21600"/>
                  <a:pt x="16799" y="17819"/>
                </a:cubicBezTo>
                <a:cubicBezTo>
                  <a:pt x="20640" y="14038"/>
                  <a:pt x="20640" y="7915"/>
                  <a:pt x="16799" y="4133"/>
                </a:cubicBezTo>
                <a:cubicBezTo>
                  <a:pt x="15606" y="2959"/>
                  <a:pt x="14186" y="2143"/>
                  <a:pt x="12675" y="1698"/>
                </a:cubicBezTo>
                <a:lnTo>
                  <a:pt x="12675" y="4533"/>
                </a:lnTo>
                <a:cubicBezTo>
                  <a:pt x="13479" y="4874"/>
                  <a:pt x="14226" y="5373"/>
                  <a:pt x="14883" y="6019"/>
                </a:cubicBezTo>
                <a:cubicBezTo>
                  <a:pt x="17668" y="8760"/>
                  <a:pt x="17668" y="13205"/>
                  <a:pt x="14883" y="15946"/>
                </a:cubicBezTo>
                <a:cubicBezTo>
                  <a:pt x="12098" y="18687"/>
                  <a:pt x="7582" y="18687"/>
                  <a:pt x="4797" y="15946"/>
                </a:cubicBezTo>
                <a:cubicBezTo>
                  <a:pt x="2012" y="13206"/>
                  <a:pt x="2012" y="8760"/>
                  <a:pt x="4797" y="6019"/>
                </a:cubicBezTo>
                <a:cubicBezTo>
                  <a:pt x="5454" y="5373"/>
                  <a:pt x="6214" y="4874"/>
                  <a:pt x="7017" y="4533"/>
                </a:cubicBezTo>
                <a:lnTo>
                  <a:pt x="7017" y="1698"/>
                </a:ln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110" name="Shape"/>
          <p:cNvSpPr>
            <a:spLocks noGrp="1"/>
          </p:cNvSpPr>
          <p:nvPr>
            <p:ph type="body" sz="quarter" idx="22" hasCustomPrompt="1"/>
          </p:nvPr>
        </p:nvSpPr>
        <p:spPr>
          <a:xfrm>
            <a:off x="2328929" y="4189290"/>
            <a:ext cx="390552" cy="292307"/>
          </a:xfrm>
          <a:custGeom>
            <a:avLst/>
            <a:gdLst/>
            <a:ahLst/>
            <a:cxnLst>
              <a:cxn ang="0">
                <a:pos x="wd2" y="hd2"/>
              </a:cxn>
              <a:cxn ang="5400000">
                <a:pos x="wd2" y="hd2"/>
              </a:cxn>
              <a:cxn ang="10800000">
                <a:pos x="wd2" y="hd2"/>
              </a:cxn>
              <a:cxn ang="16200000">
                <a:pos x="wd2" y="hd2"/>
              </a:cxn>
            </a:cxnLst>
            <a:rect l="0" t="0" r="r" b="b"/>
            <a:pathLst>
              <a:path w="21600" h="21600" extrusionOk="0">
                <a:moveTo>
                  <a:pt x="14878" y="6689"/>
                </a:moveTo>
                <a:cubicBezTo>
                  <a:pt x="14127" y="5936"/>
                  <a:pt x="14127" y="4717"/>
                  <a:pt x="14878" y="3965"/>
                </a:cubicBezTo>
                <a:cubicBezTo>
                  <a:pt x="15630" y="3213"/>
                  <a:pt x="16845" y="3213"/>
                  <a:pt x="17596" y="3965"/>
                </a:cubicBezTo>
                <a:cubicBezTo>
                  <a:pt x="18348" y="4717"/>
                  <a:pt x="18348" y="5937"/>
                  <a:pt x="17597" y="6689"/>
                </a:cubicBezTo>
                <a:cubicBezTo>
                  <a:pt x="16846" y="7441"/>
                  <a:pt x="15630" y="7441"/>
                  <a:pt x="14878" y="6689"/>
                </a:cubicBezTo>
                <a:close/>
                <a:moveTo>
                  <a:pt x="21600" y="3899"/>
                </a:moveTo>
                <a:lnTo>
                  <a:pt x="17709" y="0"/>
                </a:lnTo>
                <a:lnTo>
                  <a:pt x="12545" y="151"/>
                </a:lnTo>
                <a:lnTo>
                  <a:pt x="0" y="12722"/>
                </a:lnTo>
                <a:lnTo>
                  <a:pt x="8860" y="21600"/>
                </a:lnTo>
                <a:lnTo>
                  <a:pt x="21405" y="9030"/>
                </a:lnTo>
                <a:cubicBezTo>
                  <a:pt x="21405" y="9030"/>
                  <a:pt x="21600" y="3899"/>
                  <a:pt x="21600" y="3899"/>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111" name="Shape"/>
          <p:cNvSpPr>
            <a:spLocks noGrp="1"/>
          </p:cNvSpPr>
          <p:nvPr>
            <p:ph type="body" sz="quarter" idx="23" hasCustomPrompt="1"/>
          </p:nvPr>
        </p:nvSpPr>
        <p:spPr>
          <a:xfrm>
            <a:off x="5888781" y="4226476"/>
            <a:ext cx="390552" cy="255120"/>
          </a:xfrm>
          <a:custGeom>
            <a:avLst/>
            <a:gdLst/>
            <a:ahLst/>
            <a:cxnLst>
              <a:cxn ang="0">
                <a:pos x="wd2" y="hd2"/>
              </a:cxn>
              <a:cxn ang="5400000">
                <a:pos x="wd2" y="hd2"/>
              </a:cxn>
              <a:cxn ang="10800000">
                <a:pos x="wd2" y="hd2"/>
              </a:cxn>
              <a:cxn ang="16200000">
                <a:pos x="wd2" y="hd2"/>
              </a:cxn>
            </a:cxnLst>
            <a:rect l="0" t="0" r="r" b="b"/>
            <a:pathLst>
              <a:path w="21565" h="19145" extrusionOk="0">
                <a:moveTo>
                  <a:pt x="18133" y="8600"/>
                </a:moveTo>
                <a:lnTo>
                  <a:pt x="16300" y="8600"/>
                </a:lnTo>
                <a:lnTo>
                  <a:pt x="16300" y="11238"/>
                </a:lnTo>
                <a:lnTo>
                  <a:pt x="13713" y="11238"/>
                </a:lnTo>
                <a:lnTo>
                  <a:pt x="13713" y="13106"/>
                </a:lnTo>
                <a:lnTo>
                  <a:pt x="16300" y="13106"/>
                </a:lnTo>
                <a:lnTo>
                  <a:pt x="16300" y="15743"/>
                </a:lnTo>
                <a:lnTo>
                  <a:pt x="18133" y="15743"/>
                </a:lnTo>
                <a:lnTo>
                  <a:pt x="18133" y="13106"/>
                </a:lnTo>
                <a:lnTo>
                  <a:pt x="20720" y="13106"/>
                </a:lnTo>
                <a:lnTo>
                  <a:pt x="20720" y="11238"/>
                </a:lnTo>
                <a:lnTo>
                  <a:pt x="18133" y="11238"/>
                </a:lnTo>
                <a:cubicBezTo>
                  <a:pt x="18133" y="11238"/>
                  <a:pt x="18133" y="8600"/>
                  <a:pt x="18133" y="8600"/>
                </a:cubicBezTo>
                <a:close/>
                <a:moveTo>
                  <a:pt x="14331" y="16287"/>
                </a:moveTo>
                <a:cubicBezTo>
                  <a:pt x="12378" y="17977"/>
                  <a:pt x="10794" y="19145"/>
                  <a:pt x="10794" y="19145"/>
                </a:cubicBezTo>
                <a:cubicBezTo>
                  <a:pt x="10794" y="19145"/>
                  <a:pt x="-30" y="11253"/>
                  <a:pt x="1" y="6800"/>
                </a:cubicBezTo>
                <a:cubicBezTo>
                  <a:pt x="53" y="-906"/>
                  <a:pt x="7986" y="-2455"/>
                  <a:pt x="10778" y="4184"/>
                </a:cubicBezTo>
                <a:cubicBezTo>
                  <a:pt x="13441" y="-2190"/>
                  <a:pt x="21512" y="-971"/>
                  <a:pt x="21566" y="6754"/>
                </a:cubicBezTo>
                <a:cubicBezTo>
                  <a:pt x="21570" y="7493"/>
                  <a:pt x="21272" y="8332"/>
                  <a:pt x="20773" y="9215"/>
                </a:cubicBezTo>
                <a:cubicBezTo>
                  <a:pt x="19894" y="8064"/>
                  <a:pt x="18524" y="7321"/>
                  <a:pt x="16982" y="7321"/>
                </a:cubicBezTo>
                <a:cubicBezTo>
                  <a:pt x="14333" y="7321"/>
                  <a:pt x="12185" y="9511"/>
                  <a:pt x="12185" y="12212"/>
                </a:cubicBezTo>
                <a:cubicBezTo>
                  <a:pt x="12185" y="13913"/>
                  <a:pt x="13038" y="15411"/>
                  <a:pt x="14331" y="16287"/>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112" name="Shape"/>
          <p:cNvSpPr>
            <a:spLocks noGrp="1"/>
          </p:cNvSpPr>
          <p:nvPr>
            <p:ph type="body" sz="quarter" idx="24" hasCustomPrompt="1"/>
          </p:nvPr>
        </p:nvSpPr>
        <p:spPr>
          <a:xfrm>
            <a:off x="9431223" y="4189290"/>
            <a:ext cx="425373" cy="292307"/>
          </a:xfrm>
          <a:custGeom>
            <a:avLst/>
            <a:gdLst/>
            <a:ahLst/>
            <a:cxnLst>
              <a:cxn ang="0">
                <a:pos x="wd2" y="hd2"/>
              </a:cxn>
              <a:cxn ang="5400000">
                <a:pos x="wd2" y="hd2"/>
              </a:cxn>
              <a:cxn ang="10800000">
                <a:pos x="wd2" y="hd2"/>
              </a:cxn>
              <a:cxn ang="16200000">
                <a:pos x="wd2" y="hd2"/>
              </a:cxn>
            </a:cxnLst>
            <a:rect l="0" t="0" r="r" b="b"/>
            <a:pathLst>
              <a:path w="21600" h="21282" extrusionOk="0">
                <a:moveTo>
                  <a:pt x="19666" y="0"/>
                </a:moveTo>
                <a:lnTo>
                  <a:pt x="1934" y="0"/>
                </a:lnTo>
                <a:cubicBezTo>
                  <a:pt x="866" y="0"/>
                  <a:pt x="0" y="931"/>
                  <a:pt x="0" y="2080"/>
                </a:cubicBezTo>
                <a:lnTo>
                  <a:pt x="0" y="15620"/>
                </a:lnTo>
                <a:cubicBezTo>
                  <a:pt x="0" y="16768"/>
                  <a:pt x="866" y="17700"/>
                  <a:pt x="1934" y="17700"/>
                </a:cubicBezTo>
                <a:lnTo>
                  <a:pt x="6375" y="17700"/>
                </a:lnTo>
                <a:cubicBezTo>
                  <a:pt x="5910" y="18978"/>
                  <a:pt x="4955" y="20577"/>
                  <a:pt x="3006" y="21261"/>
                </a:cubicBezTo>
                <a:cubicBezTo>
                  <a:pt x="7731" y="21600"/>
                  <a:pt x="10196" y="17808"/>
                  <a:pt x="10266" y="17700"/>
                </a:cubicBezTo>
                <a:lnTo>
                  <a:pt x="19666" y="17700"/>
                </a:lnTo>
                <a:cubicBezTo>
                  <a:pt x="20734" y="17700"/>
                  <a:pt x="21600" y="16768"/>
                  <a:pt x="21600" y="15620"/>
                </a:cubicBezTo>
                <a:lnTo>
                  <a:pt x="21600" y="2080"/>
                </a:lnTo>
                <a:cubicBezTo>
                  <a:pt x="21600" y="931"/>
                  <a:pt x="20734" y="0"/>
                  <a:pt x="19666" y="0"/>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113" name="HEADING HERE"/>
          <p:cNvSpPr>
            <a:spLocks noGrp="1"/>
          </p:cNvSpPr>
          <p:nvPr>
            <p:ph type="body" sz="quarter" idx="25"/>
          </p:nvPr>
        </p:nvSpPr>
        <p:spPr>
          <a:xfrm>
            <a:off x="1185107" y="4567560"/>
            <a:ext cx="2695604"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114" name="HEADING HERE"/>
          <p:cNvSpPr>
            <a:spLocks noGrp="1"/>
          </p:cNvSpPr>
          <p:nvPr>
            <p:ph type="body" sz="quarter" idx="26"/>
          </p:nvPr>
        </p:nvSpPr>
        <p:spPr>
          <a:xfrm>
            <a:off x="4744960" y="4567560"/>
            <a:ext cx="2695604"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115" name="Body Level One…"/>
          <p:cNvSpPr>
            <a:spLocks noGrp="1"/>
          </p:cNvSpPr>
          <p:nvPr>
            <p:ph type="body" sz="quarter" idx="27"/>
          </p:nvPr>
        </p:nvSpPr>
        <p:spPr>
          <a:xfrm>
            <a:off x="4744960" y="4915018"/>
            <a:ext cx="2695604" cy="619910"/>
          </a:xfrm>
          <a:prstGeom prst="rect">
            <a:avLst/>
          </a:prstGeom>
        </p:spPr>
        <p:txBody>
          <a:bodyPr/>
          <a:lstStyle>
            <a:lvl1pPr>
              <a:lnSpc>
                <a:spcPct val="120000"/>
              </a:lnSpc>
              <a:defRPr sz="984">
                <a:latin typeface="Avenir Next Ultra Light"/>
                <a:ea typeface="Avenir Next Ultra Light"/>
                <a:cs typeface="Avenir Next Ultra Light"/>
                <a:sym typeface="Avenir Next Ultra Light"/>
              </a:defRPr>
            </a:lvl1pPr>
            <a:lvl2pPr>
              <a:lnSpc>
                <a:spcPct val="120000"/>
              </a:lnSpc>
              <a:defRPr sz="984">
                <a:latin typeface="Avenir Next Ultra Light"/>
                <a:ea typeface="Avenir Next Ultra Light"/>
                <a:cs typeface="Avenir Next Ultra Light"/>
                <a:sym typeface="Avenir Next Ultra Light"/>
              </a:defRPr>
            </a:lvl2pPr>
            <a:lvl3pPr>
              <a:lnSpc>
                <a:spcPct val="120000"/>
              </a:lnSpc>
              <a:defRPr sz="984">
                <a:latin typeface="Avenir Next Ultra Light"/>
                <a:ea typeface="Avenir Next Ultra Light"/>
                <a:cs typeface="Avenir Next Ultra Light"/>
                <a:sym typeface="Avenir Next Ultra Light"/>
              </a:defRPr>
            </a:lvl3pPr>
            <a:lvl4pPr>
              <a:lnSpc>
                <a:spcPct val="120000"/>
              </a:lnSpc>
              <a:defRPr sz="984">
                <a:latin typeface="Avenir Next Ultra Light"/>
                <a:ea typeface="Avenir Next Ultra Light"/>
                <a:cs typeface="Avenir Next Ultra Light"/>
                <a:sym typeface="Avenir Next Ultra Light"/>
              </a:defRPr>
            </a:lvl4pPr>
            <a:lvl5pPr>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6" name="HEADING HERE"/>
          <p:cNvSpPr>
            <a:spLocks noGrp="1"/>
          </p:cNvSpPr>
          <p:nvPr>
            <p:ph type="body" sz="quarter" idx="28"/>
          </p:nvPr>
        </p:nvSpPr>
        <p:spPr>
          <a:xfrm>
            <a:off x="8311290" y="4567560"/>
            <a:ext cx="2695604"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117" name="Body Level One…"/>
          <p:cNvSpPr>
            <a:spLocks noGrp="1"/>
          </p:cNvSpPr>
          <p:nvPr>
            <p:ph type="body" sz="quarter" idx="29"/>
          </p:nvPr>
        </p:nvSpPr>
        <p:spPr>
          <a:xfrm>
            <a:off x="8304813" y="4915018"/>
            <a:ext cx="2695603" cy="619910"/>
          </a:xfrm>
          <a:prstGeom prst="rect">
            <a:avLst/>
          </a:prstGeom>
        </p:spPr>
        <p:txBody>
          <a:bodyPr/>
          <a:lstStyle>
            <a:lvl1pPr>
              <a:lnSpc>
                <a:spcPct val="120000"/>
              </a:lnSpc>
              <a:defRPr sz="984">
                <a:latin typeface="Avenir Next Ultra Light"/>
                <a:ea typeface="Avenir Next Ultra Light"/>
                <a:cs typeface="Avenir Next Ultra Light"/>
                <a:sym typeface="Avenir Next Ultra Light"/>
              </a:defRPr>
            </a:lvl1pPr>
            <a:lvl2pPr>
              <a:lnSpc>
                <a:spcPct val="120000"/>
              </a:lnSpc>
              <a:defRPr sz="984">
                <a:latin typeface="Avenir Next Ultra Light"/>
                <a:ea typeface="Avenir Next Ultra Light"/>
                <a:cs typeface="Avenir Next Ultra Light"/>
                <a:sym typeface="Avenir Next Ultra Light"/>
              </a:defRPr>
            </a:lvl2pPr>
            <a:lvl3pPr>
              <a:lnSpc>
                <a:spcPct val="120000"/>
              </a:lnSpc>
              <a:defRPr sz="984">
                <a:latin typeface="Avenir Next Ultra Light"/>
                <a:ea typeface="Avenir Next Ultra Light"/>
                <a:cs typeface="Avenir Next Ultra Light"/>
                <a:sym typeface="Avenir Next Ultra Light"/>
              </a:defRPr>
            </a:lvl3pPr>
            <a:lvl4pPr>
              <a:lnSpc>
                <a:spcPct val="120000"/>
              </a:lnSpc>
              <a:defRPr sz="984">
                <a:latin typeface="Avenir Next Ultra Light"/>
                <a:ea typeface="Avenir Next Ultra Light"/>
                <a:cs typeface="Avenir Next Ultra Light"/>
                <a:sym typeface="Avenir Next Ultra Light"/>
              </a:defRPr>
            </a:lvl4pPr>
            <a:lvl5pPr>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8" name="Body Level One…"/>
          <p:cNvSpPr>
            <a:spLocks noGrp="1"/>
          </p:cNvSpPr>
          <p:nvPr>
            <p:ph type="body" sz="quarter" idx="30"/>
          </p:nvPr>
        </p:nvSpPr>
        <p:spPr>
          <a:xfrm>
            <a:off x="1185107" y="4915018"/>
            <a:ext cx="2695604" cy="619910"/>
          </a:xfrm>
          <a:prstGeom prst="rect">
            <a:avLst/>
          </a:prstGeom>
        </p:spPr>
        <p:txBody>
          <a:bodyPr/>
          <a:lstStyle>
            <a:lvl1pPr>
              <a:lnSpc>
                <a:spcPct val="120000"/>
              </a:lnSpc>
              <a:defRPr sz="984">
                <a:latin typeface="Avenir Next Ultra Light"/>
                <a:ea typeface="Avenir Next Ultra Light"/>
                <a:cs typeface="Avenir Next Ultra Light"/>
                <a:sym typeface="Avenir Next Ultra Light"/>
              </a:defRPr>
            </a:lvl1pPr>
            <a:lvl2pPr>
              <a:lnSpc>
                <a:spcPct val="120000"/>
              </a:lnSpc>
              <a:defRPr sz="984">
                <a:latin typeface="Avenir Next Ultra Light"/>
                <a:ea typeface="Avenir Next Ultra Light"/>
                <a:cs typeface="Avenir Next Ultra Light"/>
                <a:sym typeface="Avenir Next Ultra Light"/>
              </a:defRPr>
            </a:lvl2pPr>
            <a:lvl3pPr>
              <a:lnSpc>
                <a:spcPct val="120000"/>
              </a:lnSpc>
              <a:defRPr sz="984">
                <a:latin typeface="Avenir Next Ultra Light"/>
                <a:ea typeface="Avenir Next Ultra Light"/>
                <a:cs typeface="Avenir Next Ultra Light"/>
                <a:sym typeface="Avenir Next Ultra Light"/>
              </a:defRPr>
            </a:lvl3pPr>
            <a:lvl4pPr>
              <a:lnSpc>
                <a:spcPct val="120000"/>
              </a:lnSpc>
              <a:defRPr sz="984">
                <a:latin typeface="Avenir Next Ultra Light"/>
                <a:ea typeface="Avenir Next Ultra Light"/>
                <a:cs typeface="Avenir Next Ultra Light"/>
                <a:sym typeface="Avenir Next Ultra Light"/>
              </a:defRPr>
            </a:lvl4pPr>
            <a:lvl5pPr>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429193511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Master Slide copy 5">
    <p:spTree>
      <p:nvGrpSpPr>
        <p:cNvPr id="1" name=""/>
        <p:cNvGrpSpPr/>
        <p:nvPr/>
      </p:nvGrpSpPr>
      <p:grpSpPr>
        <a:xfrm>
          <a:off x="0" y="0"/>
          <a:ext cx="0" cy="0"/>
          <a:chOff x="0" y="0"/>
          <a:chExt cx="0" cy="0"/>
        </a:xfrm>
      </p:grpSpPr>
      <p:sp>
        <p:nvSpPr>
          <p:cNvPr id="125" name="Circle"/>
          <p:cNvSpPr>
            <a:spLocks noGrp="1"/>
          </p:cNvSpPr>
          <p:nvPr>
            <p:ph type="body" sz="quarter" idx="13" hasCustomPrompt="1"/>
          </p:nvPr>
        </p:nvSpPr>
        <p:spPr>
          <a:xfrm>
            <a:off x="4760035" y="2699864"/>
            <a:ext cx="2671931" cy="2003948"/>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126"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127" name="Rectangle"/>
          <p:cNvSpPr>
            <a:spLocks noGrp="1"/>
          </p:cNvSpPr>
          <p:nvPr>
            <p:ph type="body" sz="quarter" idx="14" hasCustomPrompt="1"/>
          </p:nvPr>
        </p:nvSpPr>
        <p:spPr>
          <a:xfrm>
            <a:off x="5500688" y="1337115"/>
            <a:ext cx="1190625" cy="292307"/>
          </a:xfrm>
          <a:prstGeom prst="rect">
            <a:avLst/>
          </a:prstGeom>
          <a:solidFill>
            <a:srgbClr val="EBEEF3"/>
          </a:solidFill>
        </p:spPr>
        <p:txBody>
          <a:bodyPr anchor="ctr"/>
          <a:lstStyle/>
          <a:p>
            <a:pPr>
              <a:defRPr sz="4200"/>
            </a:pPr>
            <a:r>
              <a:rPr lang="en-US"/>
              <a:t> </a:t>
            </a:r>
            <a:endParaRPr/>
          </a:p>
        </p:txBody>
      </p:sp>
      <p:sp>
        <p:nvSpPr>
          <p:cNvPr id="128" name="Title Text"/>
          <p:cNvSpPr>
            <a:spLocks noGrp="1"/>
          </p:cNvSpPr>
          <p:nvPr>
            <p:ph type="title"/>
          </p:nvPr>
        </p:nvSpPr>
        <p:spPr>
          <a:xfrm>
            <a:off x="1284759" y="1337115"/>
            <a:ext cx="962248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129" name="Line"/>
          <p:cNvSpPr/>
          <p:nvPr/>
        </p:nvSpPr>
        <p:spPr>
          <a:xfrm>
            <a:off x="6096000" y="-4394"/>
            <a:ext cx="1" cy="905110"/>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0" name="Line"/>
          <p:cNvSpPr/>
          <p:nvPr/>
        </p:nvSpPr>
        <p:spPr>
          <a:xfrm>
            <a:off x="6096000" y="6264588"/>
            <a:ext cx="1" cy="610088"/>
          </a:xfrm>
          <a:prstGeom prst="line">
            <a:avLst/>
          </a:prstGeom>
          <a:ln w="12700">
            <a:solidFill>
              <a:srgbClr val="000000"/>
            </a:solidFill>
            <a:miter lim="400000"/>
            <a:head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31" name="Line"/>
          <p:cNvSpPr>
            <a:spLocks noGrp="1"/>
          </p:cNvSpPr>
          <p:nvPr>
            <p:ph type="body" sz="quarter" idx="15" hasCustomPrompt="1"/>
          </p:nvPr>
        </p:nvSpPr>
        <p:spPr>
          <a:xfrm>
            <a:off x="6096000" y="2120871"/>
            <a:ext cx="1" cy="292307"/>
          </a:xfrm>
          <a:prstGeom prst="line">
            <a:avLst/>
          </a:prstGeom>
          <a:ln>
            <a:solidFill>
              <a:srgbClr val="000000"/>
            </a:solidFill>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r>
              <a:rPr lang="en-US"/>
              <a:t> </a:t>
            </a:r>
            <a:endParaRPr/>
          </a:p>
        </p:txBody>
      </p:sp>
      <p:sp>
        <p:nvSpPr>
          <p:cNvPr id="132" name="HEADING HERE"/>
          <p:cNvSpPr>
            <a:spLocks noGrp="1"/>
          </p:cNvSpPr>
          <p:nvPr>
            <p:ph type="body" sz="quarter" idx="16"/>
          </p:nvPr>
        </p:nvSpPr>
        <p:spPr>
          <a:xfrm>
            <a:off x="3578037" y="4833784"/>
            <a:ext cx="5035927"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133" name="Photo Placeholder 6.jpg"/>
          <p:cNvSpPr>
            <a:spLocks noGrp="1"/>
          </p:cNvSpPr>
          <p:nvPr>
            <p:ph type="pic" sz="quarter" idx="17"/>
          </p:nvPr>
        </p:nvSpPr>
        <p:spPr>
          <a:xfrm>
            <a:off x="4936815" y="2832448"/>
            <a:ext cx="2318371" cy="1738779"/>
          </a:xfrm>
          <a:prstGeom prst="rect">
            <a:avLst/>
          </a:prstGeom>
        </p:spPr>
        <p:txBody>
          <a:bodyPr lIns="91439" tIns="45719" rIns="91439" bIns="45719"/>
          <a:lstStyle/>
          <a:p>
            <a:r>
              <a:rPr lang="en-US"/>
              <a:t>Click icon to add picture</a:t>
            </a:r>
            <a:endParaRPr/>
          </a:p>
        </p:txBody>
      </p:sp>
      <p:sp>
        <p:nvSpPr>
          <p:cNvPr id="134" name="Body Level One…"/>
          <p:cNvSpPr>
            <a:spLocks noGrp="1"/>
          </p:cNvSpPr>
          <p:nvPr>
            <p:ph type="body" sz="quarter" idx="1"/>
          </p:nvPr>
        </p:nvSpPr>
        <p:spPr>
          <a:xfrm>
            <a:off x="3578037" y="5195470"/>
            <a:ext cx="5035926" cy="808794"/>
          </a:xfrm>
          <a:prstGeom prst="rect">
            <a:avLst/>
          </a:prstGeom>
        </p:spPr>
        <p:txBody>
          <a:bodyPr/>
          <a:lstStyle>
            <a:lvl1pPr>
              <a:lnSpc>
                <a:spcPct val="120000"/>
              </a:lnSpc>
              <a:defRPr sz="984">
                <a:latin typeface="Avenir Next Ultra Light"/>
                <a:ea typeface="Avenir Next Ultra Light"/>
                <a:cs typeface="Avenir Next Ultra Light"/>
                <a:sym typeface="Avenir Next Ultra Light"/>
              </a:defRPr>
            </a:lvl1pPr>
            <a:lvl2pPr>
              <a:lnSpc>
                <a:spcPct val="120000"/>
              </a:lnSpc>
              <a:defRPr sz="984">
                <a:latin typeface="Avenir Next Ultra Light"/>
                <a:ea typeface="Avenir Next Ultra Light"/>
                <a:cs typeface="Avenir Next Ultra Light"/>
                <a:sym typeface="Avenir Next Ultra Light"/>
              </a:defRPr>
            </a:lvl2pPr>
            <a:lvl3pPr>
              <a:lnSpc>
                <a:spcPct val="120000"/>
              </a:lnSpc>
              <a:defRPr sz="984">
                <a:latin typeface="Avenir Next Ultra Light"/>
                <a:ea typeface="Avenir Next Ultra Light"/>
                <a:cs typeface="Avenir Next Ultra Light"/>
                <a:sym typeface="Avenir Next Ultra Light"/>
              </a:defRPr>
            </a:lvl3pPr>
            <a:lvl4pPr>
              <a:lnSpc>
                <a:spcPct val="120000"/>
              </a:lnSpc>
              <a:defRPr sz="984">
                <a:latin typeface="Avenir Next Ultra Light"/>
                <a:ea typeface="Avenir Next Ultra Light"/>
                <a:cs typeface="Avenir Next Ultra Light"/>
                <a:sym typeface="Avenir Next Ultra Light"/>
              </a:defRPr>
            </a:lvl4pPr>
            <a:lvl5pPr>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403181971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Master Slide copy 7">
    <p:spTree>
      <p:nvGrpSpPr>
        <p:cNvPr id="1" name=""/>
        <p:cNvGrpSpPr/>
        <p:nvPr/>
      </p:nvGrpSpPr>
      <p:grpSpPr>
        <a:xfrm>
          <a:off x="0" y="0"/>
          <a:ext cx="0" cy="0"/>
          <a:chOff x="0" y="0"/>
          <a:chExt cx="0" cy="0"/>
        </a:xfrm>
      </p:grpSpPr>
      <p:sp>
        <p:nvSpPr>
          <p:cNvPr id="141" name="Circle"/>
          <p:cNvSpPr>
            <a:spLocks noGrp="1"/>
          </p:cNvSpPr>
          <p:nvPr>
            <p:ph type="body" sz="quarter" idx="13" hasCustomPrompt="1"/>
          </p:nvPr>
        </p:nvSpPr>
        <p:spPr>
          <a:xfrm>
            <a:off x="5115804" y="4040283"/>
            <a:ext cx="1960393" cy="1470295"/>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142" name="Circle"/>
          <p:cNvSpPr>
            <a:spLocks noGrp="1"/>
          </p:cNvSpPr>
          <p:nvPr>
            <p:ph type="body" sz="quarter" idx="14" hasCustomPrompt="1"/>
          </p:nvPr>
        </p:nvSpPr>
        <p:spPr>
          <a:xfrm>
            <a:off x="5115804" y="1359704"/>
            <a:ext cx="1960393" cy="1470295"/>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143" name="Line"/>
          <p:cNvSpPr/>
          <p:nvPr/>
        </p:nvSpPr>
        <p:spPr>
          <a:xfrm>
            <a:off x="6096000" y="-4394"/>
            <a:ext cx="0" cy="1223368"/>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44" name="Line"/>
          <p:cNvSpPr/>
          <p:nvPr/>
        </p:nvSpPr>
        <p:spPr>
          <a:xfrm>
            <a:off x="6096000" y="5651309"/>
            <a:ext cx="0" cy="1223368"/>
          </a:xfrm>
          <a:prstGeom prst="line">
            <a:avLst/>
          </a:prstGeom>
          <a:ln w="12700">
            <a:solidFill>
              <a:srgbClr val="000000"/>
            </a:solidFill>
            <a:miter lim="400000"/>
            <a:head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45" name="HEADING HERE"/>
          <p:cNvSpPr>
            <a:spLocks noGrp="1"/>
          </p:cNvSpPr>
          <p:nvPr>
            <p:ph type="body" sz="quarter" idx="15"/>
          </p:nvPr>
        </p:nvSpPr>
        <p:spPr>
          <a:xfrm>
            <a:off x="7382340" y="1509612"/>
            <a:ext cx="3523321"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146" name="Photo Placeholder 6.jpg"/>
          <p:cNvSpPr>
            <a:spLocks noGrp="1"/>
          </p:cNvSpPr>
          <p:nvPr>
            <p:ph type="pic" sz="quarter" idx="16"/>
          </p:nvPr>
        </p:nvSpPr>
        <p:spPr>
          <a:xfrm>
            <a:off x="5280422" y="1483168"/>
            <a:ext cx="1631157" cy="1223368"/>
          </a:xfrm>
          <a:prstGeom prst="rect">
            <a:avLst/>
          </a:prstGeom>
        </p:spPr>
        <p:txBody>
          <a:bodyPr lIns="91439" tIns="45719" rIns="91439" bIns="45719"/>
          <a:lstStyle/>
          <a:p>
            <a:r>
              <a:rPr lang="en-US"/>
              <a:t>Click icon to add picture</a:t>
            </a:r>
            <a:endParaRPr/>
          </a:p>
        </p:txBody>
      </p:sp>
      <p:sp>
        <p:nvSpPr>
          <p:cNvPr id="147" name="Body Level One…"/>
          <p:cNvSpPr>
            <a:spLocks noGrp="1"/>
          </p:cNvSpPr>
          <p:nvPr>
            <p:ph type="body" sz="quarter" idx="1"/>
          </p:nvPr>
        </p:nvSpPr>
        <p:spPr>
          <a:xfrm>
            <a:off x="7382340" y="1871297"/>
            <a:ext cx="3523321" cy="808794"/>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8" name="HEADING HERE"/>
          <p:cNvSpPr>
            <a:spLocks noGrp="1"/>
          </p:cNvSpPr>
          <p:nvPr>
            <p:ph type="body" sz="quarter" idx="17"/>
          </p:nvPr>
        </p:nvSpPr>
        <p:spPr>
          <a:xfrm>
            <a:off x="1286340" y="4190190"/>
            <a:ext cx="3523321" cy="292307"/>
          </a:xfrm>
          <a:prstGeom prst="rect">
            <a:avLst/>
          </a:prstGeom>
        </p:spPr>
        <p:txBody>
          <a:bodyPr anchor="ctr"/>
          <a:lstStyle>
            <a:lvl1pPr algn="r">
              <a:defRPr sz="984" cap="all" spc="148">
                <a:latin typeface="+mn-lt"/>
                <a:ea typeface="+mn-ea"/>
                <a:cs typeface="+mn-cs"/>
                <a:sym typeface="Avenir Next"/>
              </a:defRPr>
            </a:lvl1pPr>
          </a:lstStyle>
          <a:p>
            <a:pPr lvl="0"/>
            <a:r>
              <a:rPr lang="en-US"/>
              <a:t>Click to edit Master text styles</a:t>
            </a:r>
          </a:p>
        </p:txBody>
      </p:sp>
      <p:sp>
        <p:nvSpPr>
          <p:cNvPr id="149" name="Photo Placeholder 6.jpg"/>
          <p:cNvSpPr>
            <a:spLocks noGrp="1"/>
          </p:cNvSpPr>
          <p:nvPr>
            <p:ph type="pic" sz="quarter" idx="18"/>
          </p:nvPr>
        </p:nvSpPr>
        <p:spPr>
          <a:xfrm>
            <a:off x="5280422" y="4163747"/>
            <a:ext cx="1631157" cy="1223368"/>
          </a:xfrm>
          <a:prstGeom prst="rect">
            <a:avLst/>
          </a:prstGeom>
        </p:spPr>
        <p:txBody>
          <a:bodyPr lIns="91439" tIns="45719" rIns="91439" bIns="45719"/>
          <a:lstStyle/>
          <a:p>
            <a:r>
              <a:rPr lang="en-US"/>
              <a:t>Click icon to add picture</a:t>
            </a:r>
            <a:endParaRPr/>
          </a:p>
        </p:txBody>
      </p:sp>
      <p:sp>
        <p:nvSpPr>
          <p:cNvPr id="150" name="Praesent commodo cursus magna, vel nisl consectetur et. Cras justo odio, dapibus ac, quam. Vestibulum ligula felis semper. Nullam quis risus eget urna ornare vel eu leo."/>
          <p:cNvSpPr>
            <a:spLocks noGrp="1"/>
          </p:cNvSpPr>
          <p:nvPr>
            <p:ph type="body" sz="quarter" idx="19"/>
          </p:nvPr>
        </p:nvSpPr>
        <p:spPr>
          <a:xfrm>
            <a:off x="1286340" y="4551876"/>
            <a:ext cx="3523321" cy="808794"/>
          </a:xfrm>
          <a:prstGeom prst="rect">
            <a:avLst/>
          </a:prstGeom>
        </p:spPr>
        <p:txBody>
          <a:bodyPr/>
          <a:lstStyle>
            <a:lvl1pPr algn="r">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151" name="Line"/>
          <p:cNvSpPr/>
          <p:nvPr/>
        </p:nvSpPr>
        <p:spPr>
          <a:xfrm>
            <a:off x="6096000" y="3000442"/>
            <a:ext cx="1" cy="869399"/>
          </a:xfrm>
          <a:prstGeom prst="line">
            <a:avLst/>
          </a:prstGeom>
          <a:ln w="12700">
            <a:solidFill>
              <a:srgbClr val="000000"/>
            </a:solidFill>
            <a:miter lim="400000"/>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52" name="01"/>
          <p:cNvSpPr>
            <a:spLocks noGrp="1"/>
          </p:cNvSpPr>
          <p:nvPr>
            <p:ph type="body" sz="quarter" idx="20"/>
          </p:nvPr>
        </p:nvSpPr>
        <p:spPr>
          <a:xfrm>
            <a:off x="4976038" y="1046367"/>
            <a:ext cx="5262659" cy="432747"/>
          </a:xfrm>
          <a:prstGeom prst="rect">
            <a:avLst/>
          </a:prstGeom>
        </p:spPr>
        <p:txBody>
          <a:bodyPr wrap="none" anchor="ctr">
            <a:spAutoFit/>
          </a:bodyPr>
          <a:lstStyle>
            <a:lvl1pPr>
              <a:defRPr sz="2812" cap="all">
                <a:solidFill>
                  <a:srgbClr val="096AEE"/>
                </a:solidFill>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153" name="02"/>
          <p:cNvSpPr>
            <a:spLocks noGrp="1"/>
          </p:cNvSpPr>
          <p:nvPr>
            <p:ph type="body" sz="quarter" idx="21"/>
          </p:nvPr>
        </p:nvSpPr>
        <p:spPr>
          <a:xfrm>
            <a:off x="1953304" y="3658871"/>
            <a:ext cx="5262659" cy="432747"/>
          </a:xfrm>
          <a:prstGeom prst="rect">
            <a:avLst/>
          </a:prstGeom>
        </p:spPr>
        <p:txBody>
          <a:bodyPr wrap="none" anchor="ctr">
            <a:spAutoFit/>
          </a:bodyPr>
          <a:lstStyle>
            <a:lvl1pPr>
              <a:defRPr sz="2812" cap="all">
                <a:solidFill>
                  <a:srgbClr val="096AEE"/>
                </a:solidFill>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154"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Tree>
    <p:extLst>
      <p:ext uri="{BB962C8B-B14F-4D97-AF65-F5344CB8AC3E}">
        <p14:creationId xmlns:p14="http://schemas.microsoft.com/office/powerpoint/2010/main" val="1754270245"/>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Master Slide copy 6">
    <p:spTree>
      <p:nvGrpSpPr>
        <p:cNvPr id="1" name=""/>
        <p:cNvGrpSpPr/>
        <p:nvPr/>
      </p:nvGrpSpPr>
      <p:grpSpPr>
        <a:xfrm>
          <a:off x="0" y="0"/>
          <a:ext cx="0" cy="0"/>
          <a:chOff x="0" y="0"/>
          <a:chExt cx="0" cy="0"/>
        </a:xfrm>
      </p:grpSpPr>
      <p:sp>
        <p:nvSpPr>
          <p:cNvPr id="161" name="Circle"/>
          <p:cNvSpPr>
            <a:spLocks noGrp="1"/>
          </p:cNvSpPr>
          <p:nvPr>
            <p:ph type="body" sz="quarter" idx="13" hasCustomPrompt="1"/>
          </p:nvPr>
        </p:nvSpPr>
        <p:spPr>
          <a:xfrm>
            <a:off x="5357160" y="4533730"/>
            <a:ext cx="1489586" cy="1117190"/>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162" name="Circle"/>
          <p:cNvSpPr>
            <a:spLocks noGrp="1"/>
          </p:cNvSpPr>
          <p:nvPr>
            <p:ph type="body" sz="quarter" idx="14" hasCustomPrompt="1"/>
          </p:nvPr>
        </p:nvSpPr>
        <p:spPr>
          <a:xfrm>
            <a:off x="5357160" y="2870405"/>
            <a:ext cx="1489586" cy="1117190"/>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163" name="Circle"/>
          <p:cNvSpPr>
            <a:spLocks noGrp="1"/>
          </p:cNvSpPr>
          <p:nvPr>
            <p:ph type="body" sz="quarter" idx="15" hasCustomPrompt="1"/>
          </p:nvPr>
        </p:nvSpPr>
        <p:spPr>
          <a:xfrm>
            <a:off x="5351207" y="1169881"/>
            <a:ext cx="1489586" cy="1117190"/>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164" name="Line"/>
          <p:cNvSpPr/>
          <p:nvPr/>
        </p:nvSpPr>
        <p:spPr>
          <a:xfrm>
            <a:off x="6101954" y="-4394"/>
            <a:ext cx="1" cy="905110"/>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65" name="Photo Placeholder 6.jpg"/>
          <p:cNvSpPr>
            <a:spLocks noGrp="1"/>
          </p:cNvSpPr>
          <p:nvPr>
            <p:ph type="pic" sz="quarter" idx="16"/>
          </p:nvPr>
        </p:nvSpPr>
        <p:spPr>
          <a:xfrm>
            <a:off x="5506640" y="1281992"/>
            <a:ext cx="1190626" cy="892969"/>
          </a:xfrm>
          <a:prstGeom prst="rect">
            <a:avLst/>
          </a:prstGeom>
        </p:spPr>
        <p:txBody>
          <a:bodyPr lIns="91439" tIns="45719" rIns="91439" bIns="45719"/>
          <a:lstStyle>
            <a:lvl1pPr>
              <a:defRPr sz="1125"/>
            </a:lvl1pPr>
          </a:lstStyle>
          <a:p>
            <a:r>
              <a:rPr lang="en-US"/>
              <a:t>Click icon to add picture</a:t>
            </a:r>
            <a:endParaRPr/>
          </a:p>
        </p:txBody>
      </p:sp>
      <p:sp>
        <p:nvSpPr>
          <p:cNvPr id="166" name="HEADING HERE"/>
          <p:cNvSpPr>
            <a:spLocks noGrp="1"/>
          </p:cNvSpPr>
          <p:nvPr>
            <p:ph type="body" sz="quarter" idx="17"/>
          </p:nvPr>
        </p:nvSpPr>
        <p:spPr>
          <a:xfrm>
            <a:off x="7042867" y="1244792"/>
            <a:ext cx="2695603"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167" name="Praesent commodo cursus, et. Cras, ac. ligula felis semper. quis risus eget urna ornare vel eu leo."/>
          <p:cNvSpPr>
            <a:spLocks noGrp="1"/>
          </p:cNvSpPr>
          <p:nvPr>
            <p:ph type="body" sz="quarter" idx="18"/>
          </p:nvPr>
        </p:nvSpPr>
        <p:spPr>
          <a:xfrm>
            <a:off x="7042867" y="1592249"/>
            <a:ext cx="2695603" cy="619911"/>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168" name="Line"/>
          <p:cNvSpPr>
            <a:spLocks noGrp="1"/>
          </p:cNvSpPr>
          <p:nvPr>
            <p:ph type="body" sz="quarter" idx="19" hasCustomPrompt="1"/>
          </p:nvPr>
        </p:nvSpPr>
        <p:spPr>
          <a:xfrm>
            <a:off x="6101954" y="2432584"/>
            <a:ext cx="1" cy="292307"/>
          </a:xfrm>
          <a:prstGeom prst="line">
            <a:avLst/>
          </a:prstGeom>
          <a:ln>
            <a:solidFill>
              <a:srgbClr val="000000"/>
            </a:solidFill>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r>
              <a:rPr lang="en-US"/>
              <a:t> </a:t>
            </a:r>
            <a:endParaRPr/>
          </a:p>
        </p:txBody>
      </p:sp>
      <p:sp>
        <p:nvSpPr>
          <p:cNvPr id="169" name="Photo Placeholder 6.jpg"/>
          <p:cNvSpPr>
            <a:spLocks noGrp="1"/>
          </p:cNvSpPr>
          <p:nvPr>
            <p:ph type="pic" sz="quarter" idx="20"/>
          </p:nvPr>
        </p:nvSpPr>
        <p:spPr>
          <a:xfrm>
            <a:off x="5506640" y="2982516"/>
            <a:ext cx="1190626" cy="892969"/>
          </a:xfrm>
          <a:prstGeom prst="rect">
            <a:avLst/>
          </a:prstGeom>
        </p:spPr>
        <p:txBody>
          <a:bodyPr lIns="91439" tIns="45719" rIns="91439" bIns="45719"/>
          <a:lstStyle>
            <a:lvl1pPr>
              <a:defRPr sz="1125"/>
            </a:lvl1pPr>
          </a:lstStyle>
          <a:p>
            <a:r>
              <a:rPr lang="en-US"/>
              <a:t>Click icon to add picture</a:t>
            </a:r>
            <a:endParaRPr/>
          </a:p>
        </p:txBody>
      </p:sp>
      <p:sp>
        <p:nvSpPr>
          <p:cNvPr id="170" name="HEADING HERE"/>
          <p:cNvSpPr>
            <a:spLocks noGrp="1"/>
          </p:cNvSpPr>
          <p:nvPr>
            <p:ph type="body" sz="quarter" idx="21"/>
          </p:nvPr>
        </p:nvSpPr>
        <p:spPr>
          <a:xfrm>
            <a:off x="1839835" y="2945316"/>
            <a:ext cx="2695603" cy="292307"/>
          </a:xfrm>
          <a:prstGeom prst="rect">
            <a:avLst/>
          </a:prstGeom>
        </p:spPr>
        <p:txBody>
          <a:bodyPr anchor="ctr"/>
          <a:lstStyle>
            <a:lvl1pPr algn="r">
              <a:defRPr sz="984" cap="all" spc="148">
                <a:latin typeface="+mn-lt"/>
                <a:ea typeface="+mn-ea"/>
                <a:cs typeface="+mn-cs"/>
                <a:sym typeface="Avenir Next"/>
              </a:defRPr>
            </a:lvl1pPr>
          </a:lstStyle>
          <a:p>
            <a:pPr lvl="0"/>
            <a:r>
              <a:rPr lang="en-US"/>
              <a:t>Click to edit Master text styles</a:t>
            </a:r>
          </a:p>
        </p:txBody>
      </p:sp>
      <p:sp>
        <p:nvSpPr>
          <p:cNvPr id="171" name="Praesent commodo cursus, et. Cras, ac. ligula felis semper. quis risus eget urna ornare vel eu leo."/>
          <p:cNvSpPr>
            <a:spLocks noGrp="1"/>
          </p:cNvSpPr>
          <p:nvPr>
            <p:ph type="body" sz="quarter" idx="22"/>
          </p:nvPr>
        </p:nvSpPr>
        <p:spPr>
          <a:xfrm>
            <a:off x="1839835" y="3292774"/>
            <a:ext cx="2695603" cy="619910"/>
          </a:xfrm>
          <a:prstGeom prst="rect">
            <a:avLst/>
          </a:prstGeom>
        </p:spPr>
        <p:txBody>
          <a:bodyPr/>
          <a:lstStyle>
            <a:lvl1pPr algn="r">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172" name="Line"/>
          <p:cNvSpPr>
            <a:spLocks noGrp="1"/>
          </p:cNvSpPr>
          <p:nvPr>
            <p:ph type="body" sz="quarter" idx="23" hasCustomPrompt="1"/>
          </p:nvPr>
        </p:nvSpPr>
        <p:spPr>
          <a:xfrm>
            <a:off x="6101954" y="4114509"/>
            <a:ext cx="1" cy="292307"/>
          </a:xfrm>
          <a:prstGeom prst="line">
            <a:avLst/>
          </a:prstGeom>
          <a:ln>
            <a:solidFill>
              <a:srgbClr val="000000"/>
            </a:solidFill>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r>
              <a:rPr lang="en-US"/>
              <a:t> </a:t>
            </a:r>
            <a:endParaRPr/>
          </a:p>
        </p:txBody>
      </p:sp>
      <p:sp>
        <p:nvSpPr>
          <p:cNvPr id="173" name="Photo Placeholder 6.jpg"/>
          <p:cNvSpPr>
            <a:spLocks noGrp="1"/>
          </p:cNvSpPr>
          <p:nvPr>
            <p:ph type="pic" sz="quarter" idx="24"/>
          </p:nvPr>
        </p:nvSpPr>
        <p:spPr>
          <a:xfrm>
            <a:off x="5506640" y="4645841"/>
            <a:ext cx="1190626" cy="892969"/>
          </a:xfrm>
          <a:prstGeom prst="rect">
            <a:avLst/>
          </a:prstGeom>
        </p:spPr>
        <p:txBody>
          <a:bodyPr lIns="91439" tIns="45719" rIns="91439" bIns="45719"/>
          <a:lstStyle>
            <a:lvl1pPr>
              <a:defRPr sz="1125"/>
            </a:lvl1pPr>
          </a:lstStyle>
          <a:p>
            <a:r>
              <a:rPr lang="en-US"/>
              <a:t>Click icon to add picture</a:t>
            </a:r>
            <a:endParaRPr/>
          </a:p>
        </p:txBody>
      </p:sp>
      <p:sp>
        <p:nvSpPr>
          <p:cNvPr id="174" name="HEADING HERE"/>
          <p:cNvSpPr>
            <a:spLocks noGrp="1"/>
          </p:cNvSpPr>
          <p:nvPr>
            <p:ph type="body" sz="quarter" idx="25"/>
          </p:nvPr>
        </p:nvSpPr>
        <p:spPr>
          <a:xfrm>
            <a:off x="7042867" y="4608641"/>
            <a:ext cx="2695603"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175" name="Praesent commodo cursus, et. Cras, ac. ligula felis semper. quis risus eget urna ornare vel eu leo."/>
          <p:cNvSpPr>
            <a:spLocks noGrp="1"/>
          </p:cNvSpPr>
          <p:nvPr>
            <p:ph type="body" sz="quarter" idx="26"/>
          </p:nvPr>
        </p:nvSpPr>
        <p:spPr>
          <a:xfrm>
            <a:off x="7042867" y="4956099"/>
            <a:ext cx="2695603" cy="619910"/>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176" name="Line"/>
          <p:cNvSpPr/>
          <p:nvPr/>
        </p:nvSpPr>
        <p:spPr>
          <a:xfrm>
            <a:off x="6101954" y="5960637"/>
            <a:ext cx="1" cy="905110"/>
          </a:xfrm>
          <a:prstGeom prst="line">
            <a:avLst/>
          </a:prstGeom>
          <a:ln w="12700">
            <a:solidFill>
              <a:srgbClr val="000000"/>
            </a:solidFill>
            <a:miter lim="400000"/>
            <a:head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77" name="03"/>
          <p:cNvSpPr>
            <a:spLocks noGrp="1"/>
          </p:cNvSpPr>
          <p:nvPr>
            <p:ph type="body" sz="quarter" idx="27"/>
          </p:nvPr>
        </p:nvSpPr>
        <p:spPr>
          <a:xfrm>
            <a:off x="4619577" y="781278"/>
            <a:ext cx="5262659" cy="432747"/>
          </a:xfrm>
          <a:prstGeom prst="rect">
            <a:avLst/>
          </a:prstGeom>
        </p:spPr>
        <p:txBody>
          <a:bodyPr wrap="none" anchor="ctr">
            <a:spAutoFit/>
          </a:bodyPr>
          <a:lstStyle>
            <a:lvl1pPr>
              <a:defRPr sz="2812" cap="all">
                <a:solidFill>
                  <a:srgbClr val="096AEE"/>
                </a:solidFill>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178" name="04"/>
          <p:cNvSpPr>
            <a:spLocks noGrp="1"/>
          </p:cNvSpPr>
          <p:nvPr>
            <p:ph type="body" sz="quarter" idx="28"/>
          </p:nvPr>
        </p:nvSpPr>
        <p:spPr>
          <a:xfrm>
            <a:off x="1702546" y="2481803"/>
            <a:ext cx="5262659" cy="432747"/>
          </a:xfrm>
          <a:prstGeom prst="rect">
            <a:avLst/>
          </a:prstGeom>
        </p:spPr>
        <p:txBody>
          <a:bodyPr wrap="none" anchor="ctr">
            <a:spAutoFit/>
          </a:bodyPr>
          <a:lstStyle>
            <a:lvl1pPr>
              <a:defRPr sz="2812" cap="all">
                <a:solidFill>
                  <a:srgbClr val="096AEE"/>
                </a:solidFill>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179" name="05"/>
          <p:cNvSpPr>
            <a:spLocks noGrp="1"/>
          </p:cNvSpPr>
          <p:nvPr>
            <p:ph type="body" sz="quarter" idx="29"/>
          </p:nvPr>
        </p:nvSpPr>
        <p:spPr>
          <a:xfrm>
            <a:off x="4619577" y="4145127"/>
            <a:ext cx="5262659" cy="432747"/>
          </a:xfrm>
          <a:prstGeom prst="rect">
            <a:avLst/>
          </a:prstGeom>
        </p:spPr>
        <p:txBody>
          <a:bodyPr wrap="none" anchor="ctr">
            <a:spAutoFit/>
          </a:bodyPr>
          <a:lstStyle>
            <a:lvl1pPr>
              <a:defRPr sz="2812" cap="all">
                <a:solidFill>
                  <a:srgbClr val="096AEE"/>
                </a:solidFill>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180"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Tree>
    <p:extLst>
      <p:ext uri="{BB962C8B-B14F-4D97-AF65-F5344CB8AC3E}">
        <p14:creationId xmlns:p14="http://schemas.microsoft.com/office/powerpoint/2010/main" val="334656168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Master Slide copy 8">
    <p:spTree>
      <p:nvGrpSpPr>
        <p:cNvPr id="1" name=""/>
        <p:cNvGrpSpPr/>
        <p:nvPr/>
      </p:nvGrpSpPr>
      <p:grpSpPr>
        <a:xfrm>
          <a:off x="0" y="0"/>
          <a:ext cx="0" cy="0"/>
          <a:chOff x="0" y="0"/>
          <a:chExt cx="0" cy="0"/>
        </a:xfrm>
      </p:grpSpPr>
      <p:sp>
        <p:nvSpPr>
          <p:cNvPr id="187" name="Circle"/>
          <p:cNvSpPr>
            <a:spLocks noGrp="1"/>
          </p:cNvSpPr>
          <p:nvPr>
            <p:ph type="body" sz="quarter" idx="13" hasCustomPrompt="1"/>
          </p:nvPr>
        </p:nvSpPr>
        <p:spPr>
          <a:xfrm>
            <a:off x="4760035" y="1965380"/>
            <a:ext cx="2671931" cy="2003948"/>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188" name="HEADING HERE"/>
          <p:cNvSpPr>
            <a:spLocks noGrp="1"/>
          </p:cNvSpPr>
          <p:nvPr>
            <p:ph type="body" sz="quarter" idx="14"/>
          </p:nvPr>
        </p:nvSpPr>
        <p:spPr>
          <a:xfrm>
            <a:off x="3578037" y="4202557"/>
            <a:ext cx="5035927"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189" name="Photo Placeholder 6.jpg"/>
          <p:cNvSpPr>
            <a:spLocks noGrp="1"/>
          </p:cNvSpPr>
          <p:nvPr>
            <p:ph type="pic" sz="quarter" idx="15"/>
          </p:nvPr>
        </p:nvSpPr>
        <p:spPr>
          <a:xfrm>
            <a:off x="4936815" y="2097965"/>
            <a:ext cx="2318371" cy="1738779"/>
          </a:xfrm>
          <a:prstGeom prst="rect">
            <a:avLst/>
          </a:prstGeom>
        </p:spPr>
        <p:txBody>
          <a:bodyPr lIns="91439" tIns="45719" rIns="91439" bIns="45719"/>
          <a:lstStyle/>
          <a:p>
            <a:r>
              <a:rPr lang="en-US"/>
              <a:t>Click icon to add picture</a:t>
            </a:r>
            <a:endParaRPr/>
          </a:p>
        </p:txBody>
      </p:sp>
      <p:sp>
        <p:nvSpPr>
          <p:cNvPr id="190" name="Body Level One…"/>
          <p:cNvSpPr>
            <a:spLocks noGrp="1"/>
          </p:cNvSpPr>
          <p:nvPr>
            <p:ph type="body" sz="quarter" idx="1"/>
          </p:nvPr>
        </p:nvSpPr>
        <p:spPr>
          <a:xfrm>
            <a:off x="3578037" y="4564244"/>
            <a:ext cx="5035926" cy="808794"/>
          </a:xfrm>
          <a:prstGeom prst="rect">
            <a:avLst/>
          </a:prstGeom>
        </p:spPr>
        <p:txBody>
          <a:bodyPr/>
          <a:lstStyle>
            <a:lvl1pPr>
              <a:lnSpc>
                <a:spcPct val="120000"/>
              </a:lnSpc>
              <a:defRPr sz="984">
                <a:latin typeface="Avenir Next Ultra Light"/>
                <a:ea typeface="Avenir Next Ultra Light"/>
                <a:cs typeface="Avenir Next Ultra Light"/>
                <a:sym typeface="Avenir Next Ultra Light"/>
              </a:defRPr>
            </a:lvl1pPr>
            <a:lvl2pPr>
              <a:lnSpc>
                <a:spcPct val="120000"/>
              </a:lnSpc>
              <a:defRPr sz="984">
                <a:latin typeface="Avenir Next Ultra Light"/>
                <a:ea typeface="Avenir Next Ultra Light"/>
                <a:cs typeface="Avenir Next Ultra Light"/>
                <a:sym typeface="Avenir Next Ultra Light"/>
              </a:defRPr>
            </a:lvl2pPr>
            <a:lvl3pPr>
              <a:lnSpc>
                <a:spcPct val="120000"/>
              </a:lnSpc>
              <a:defRPr sz="984">
                <a:latin typeface="Avenir Next Ultra Light"/>
                <a:ea typeface="Avenir Next Ultra Light"/>
                <a:cs typeface="Avenir Next Ultra Light"/>
                <a:sym typeface="Avenir Next Ultra Light"/>
              </a:defRPr>
            </a:lvl3pPr>
            <a:lvl4pPr>
              <a:lnSpc>
                <a:spcPct val="120000"/>
              </a:lnSpc>
              <a:defRPr sz="984">
                <a:latin typeface="Avenir Next Ultra Light"/>
                <a:ea typeface="Avenir Next Ultra Light"/>
                <a:cs typeface="Avenir Next Ultra Light"/>
                <a:sym typeface="Avenir Next Ultra Light"/>
              </a:defRPr>
            </a:lvl4pPr>
            <a:lvl5pPr>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91" name="Line"/>
          <p:cNvSpPr/>
          <p:nvPr/>
        </p:nvSpPr>
        <p:spPr>
          <a:xfrm flipH="1">
            <a:off x="6096000" y="-4394"/>
            <a:ext cx="1" cy="1738778"/>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192" name="Line"/>
          <p:cNvSpPr>
            <a:spLocks noGrp="1"/>
          </p:cNvSpPr>
          <p:nvPr>
            <p:ph type="body" sz="quarter" idx="16" hasCustomPrompt="1"/>
          </p:nvPr>
        </p:nvSpPr>
        <p:spPr>
          <a:xfrm>
            <a:off x="6096000" y="5643940"/>
            <a:ext cx="1" cy="473874"/>
          </a:xfrm>
          <a:prstGeom prst="line">
            <a:avLst/>
          </a:prstGeom>
          <a:ln>
            <a:solidFill>
              <a:srgbClr val="000000"/>
            </a:solidFill>
            <a:headEnd type="triangle" len="sm"/>
            <a:tailEnd type="oval"/>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r>
              <a:rPr lang="en-US"/>
              <a:t> </a:t>
            </a:r>
            <a:endParaRPr/>
          </a:p>
        </p:txBody>
      </p:sp>
      <p:sp>
        <p:nvSpPr>
          <p:cNvPr id="193" name="Circle"/>
          <p:cNvSpPr>
            <a:spLocks noGrp="1"/>
          </p:cNvSpPr>
          <p:nvPr>
            <p:ph type="body" sz="quarter" idx="17" hasCustomPrompt="1"/>
          </p:nvPr>
        </p:nvSpPr>
        <p:spPr>
          <a:xfrm>
            <a:off x="6503349" y="2011083"/>
            <a:ext cx="1078393" cy="808795"/>
          </a:xfrm>
          <a:prstGeom prst="ellipse">
            <a:avLst/>
          </a:prstGeom>
          <a:solidFill>
            <a:srgbClr val="096AEE"/>
          </a:solidFill>
        </p:spPr>
        <p:txBody>
          <a:bodyPr anchor="ctr"/>
          <a:lstStyle/>
          <a:p>
            <a:pPr>
              <a:defRPr sz="4200"/>
            </a:pPr>
            <a:r>
              <a:rPr lang="en-US"/>
              <a:t> </a:t>
            </a:r>
            <a:endParaRPr/>
          </a:p>
        </p:txBody>
      </p:sp>
      <p:sp>
        <p:nvSpPr>
          <p:cNvPr id="194" name="THE END"/>
          <p:cNvSpPr>
            <a:spLocks noGrp="1"/>
          </p:cNvSpPr>
          <p:nvPr>
            <p:ph type="body" sz="quarter" idx="18"/>
          </p:nvPr>
        </p:nvSpPr>
        <p:spPr>
          <a:xfrm>
            <a:off x="6648880" y="2228453"/>
            <a:ext cx="787334" cy="374055"/>
          </a:xfrm>
          <a:prstGeom prst="rect">
            <a:avLst/>
          </a:prstGeom>
        </p:spPr>
        <p:txBody>
          <a:bodyPr anchor="ctr"/>
          <a:lstStyle>
            <a:lvl1pPr>
              <a:defRPr sz="984" cap="all" spc="148">
                <a:solidFill>
                  <a:srgbClr val="FFFFFF"/>
                </a:solidFill>
                <a:latin typeface="+mn-lt"/>
                <a:ea typeface="+mn-ea"/>
                <a:cs typeface="+mn-cs"/>
                <a:sym typeface="Avenir Next"/>
              </a:defRPr>
            </a:lvl1pPr>
          </a:lstStyle>
          <a:p>
            <a:pPr lvl="0"/>
            <a:r>
              <a:rPr lang="en-US"/>
              <a:t>Click to edit Master text styles</a:t>
            </a:r>
          </a:p>
        </p:txBody>
      </p:sp>
      <p:sp>
        <p:nvSpPr>
          <p:cNvPr id="195"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Tree>
    <p:extLst>
      <p:ext uri="{BB962C8B-B14F-4D97-AF65-F5344CB8AC3E}">
        <p14:creationId xmlns:p14="http://schemas.microsoft.com/office/powerpoint/2010/main" val="2011912856"/>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Master Slide copy 11">
    <p:spTree>
      <p:nvGrpSpPr>
        <p:cNvPr id="1" name=""/>
        <p:cNvGrpSpPr/>
        <p:nvPr/>
      </p:nvGrpSpPr>
      <p:grpSpPr>
        <a:xfrm>
          <a:off x="0" y="0"/>
          <a:ext cx="0" cy="0"/>
          <a:chOff x="0" y="0"/>
          <a:chExt cx="0" cy="0"/>
        </a:xfrm>
      </p:grpSpPr>
      <p:sp>
        <p:nvSpPr>
          <p:cNvPr id="202"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203" name="Rectangle"/>
          <p:cNvSpPr>
            <a:spLocks noGrp="1"/>
          </p:cNvSpPr>
          <p:nvPr>
            <p:ph type="body" sz="quarter" idx="13" hasCustomPrompt="1"/>
          </p:nvPr>
        </p:nvSpPr>
        <p:spPr>
          <a:xfrm>
            <a:off x="5500688" y="1337115"/>
            <a:ext cx="1190625" cy="292307"/>
          </a:xfrm>
          <a:prstGeom prst="rect">
            <a:avLst/>
          </a:prstGeom>
          <a:solidFill>
            <a:srgbClr val="EBEEF3"/>
          </a:solidFill>
        </p:spPr>
        <p:txBody>
          <a:bodyPr anchor="ctr"/>
          <a:lstStyle/>
          <a:p>
            <a:pPr>
              <a:defRPr sz="4200"/>
            </a:pPr>
            <a:r>
              <a:rPr lang="en-US"/>
              <a:t> </a:t>
            </a:r>
            <a:endParaRPr/>
          </a:p>
        </p:txBody>
      </p:sp>
      <p:sp>
        <p:nvSpPr>
          <p:cNvPr id="204" name="Title Text"/>
          <p:cNvSpPr>
            <a:spLocks noGrp="1"/>
          </p:cNvSpPr>
          <p:nvPr>
            <p:ph type="title"/>
          </p:nvPr>
        </p:nvSpPr>
        <p:spPr>
          <a:xfrm>
            <a:off x="1284759" y="1337115"/>
            <a:ext cx="962248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205" name="Line"/>
          <p:cNvSpPr/>
          <p:nvPr userDrawn="1"/>
        </p:nvSpPr>
        <p:spPr>
          <a:xfrm>
            <a:off x="6096000" y="-4394"/>
            <a:ext cx="1" cy="905110"/>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dirty="0"/>
          </a:p>
        </p:txBody>
      </p:sp>
      <p:sp>
        <p:nvSpPr>
          <p:cNvPr id="206" name="Line"/>
          <p:cNvSpPr/>
          <p:nvPr userDrawn="1"/>
        </p:nvSpPr>
        <p:spPr>
          <a:xfrm>
            <a:off x="6096000" y="5969567"/>
            <a:ext cx="1" cy="905110"/>
          </a:xfrm>
          <a:prstGeom prst="line">
            <a:avLst/>
          </a:prstGeom>
          <a:ln w="12700">
            <a:solidFill>
              <a:srgbClr val="000000"/>
            </a:solidFill>
            <a:miter lim="400000"/>
            <a:head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07" name="Circle"/>
          <p:cNvSpPr>
            <a:spLocks noGrp="1"/>
          </p:cNvSpPr>
          <p:nvPr>
            <p:ph type="body" sz="quarter" idx="14" hasCustomPrompt="1"/>
          </p:nvPr>
        </p:nvSpPr>
        <p:spPr>
          <a:xfrm>
            <a:off x="1393751" y="2286540"/>
            <a:ext cx="4165748" cy="3124311"/>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08" name="Photo Placeholder 6.jpg"/>
          <p:cNvSpPr>
            <a:spLocks noGrp="1"/>
          </p:cNvSpPr>
          <p:nvPr>
            <p:ph type="pic" sz="quarter" idx="15"/>
          </p:nvPr>
        </p:nvSpPr>
        <p:spPr>
          <a:xfrm>
            <a:off x="1669366" y="2493250"/>
            <a:ext cx="3614519" cy="2710890"/>
          </a:xfrm>
          <a:prstGeom prst="rect">
            <a:avLst/>
          </a:prstGeom>
        </p:spPr>
        <p:txBody>
          <a:bodyPr lIns="91439" tIns="45719" rIns="91439" bIns="45719"/>
          <a:lstStyle/>
          <a:p>
            <a:r>
              <a:rPr lang="en-US"/>
              <a:t>Click icon to add picture</a:t>
            </a:r>
            <a:endParaRPr/>
          </a:p>
        </p:txBody>
      </p:sp>
      <p:sp>
        <p:nvSpPr>
          <p:cNvPr id="209" name="Circle"/>
          <p:cNvSpPr>
            <a:spLocks noGrp="1"/>
          </p:cNvSpPr>
          <p:nvPr>
            <p:ph type="body" sz="quarter" idx="16" hasCustomPrompt="1"/>
          </p:nvPr>
        </p:nvSpPr>
        <p:spPr>
          <a:xfrm>
            <a:off x="4307574" y="4123649"/>
            <a:ext cx="1802821" cy="1352116"/>
          </a:xfrm>
          <a:prstGeom prst="ellipse">
            <a:avLst/>
          </a:prstGeom>
          <a:solidFill>
            <a:srgbClr val="096AEE"/>
          </a:solidFill>
        </p:spPr>
        <p:txBody>
          <a:bodyPr anchor="ctr"/>
          <a:lstStyle/>
          <a:p>
            <a:pPr>
              <a:defRPr sz="4200"/>
            </a:pPr>
            <a:r>
              <a:rPr lang="en-US"/>
              <a:t> </a:t>
            </a:r>
            <a:endParaRPr/>
          </a:p>
        </p:txBody>
      </p:sp>
      <p:sp>
        <p:nvSpPr>
          <p:cNvPr id="210" name="HEADING HERE"/>
          <p:cNvSpPr>
            <a:spLocks noGrp="1"/>
          </p:cNvSpPr>
          <p:nvPr>
            <p:ph type="body" sz="quarter" idx="17"/>
          </p:nvPr>
        </p:nvSpPr>
        <p:spPr>
          <a:xfrm>
            <a:off x="4371025" y="4615390"/>
            <a:ext cx="1675919" cy="368634"/>
          </a:xfrm>
          <a:prstGeom prst="rect">
            <a:avLst/>
          </a:prstGeom>
        </p:spPr>
        <p:txBody>
          <a:bodyPr anchor="ctr"/>
          <a:lstStyle>
            <a:lvl1pPr>
              <a:defRPr sz="984" cap="all" spc="148">
                <a:solidFill>
                  <a:srgbClr val="FFFFFF"/>
                </a:solidFill>
                <a:latin typeface="+mn-lt"/>
                <a:ea typeface="+mn-ea"/>
                <a:cs typeface="+mn-cs"/>
                <a:sym typeface="Avenir Next"/>
              </a:defRPr>
            </a:lvl1pPr>
          </a:lstStyle>
          <a:p>
            <a:pPr lvl="0"/>
            <a:r>
              <a:rPr lang="en-US"/>
              <a:t>Click to edit Master text styles</a:t>
            </a:r>
          </a:p>
        </p:txBody>
      </p:sp>
      <p:sp>
        <p:nvSpPr>
          <p:cNvPr id="211" name="HEADING HERE"/>
          <p:cNvSpPr>
            <a:spLocks noGrp="1"/>
          </p:cNvSpPr>
          <p:nvPr>
            <p:ph type="body" sz="quarter" idx="18"/>
          </p:nvPr>
        </p:nvSpPr>
        <p:spPr>
          <a:xfrm>
            <a:off x="6823919" y="2495036"/>
            <a:ext cx="4165747"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212" name="Body Level One…"/>
          <p:cNvSpPr>
            <a:spLocks noGrp="1"/>
          </p:cNvSpPr>
          <p:nvPr>
            <p:ph type="body" sz="quarter" idx="1"/>
          </p:nvPr>
        </p:nvSpPr>
        <p:spPr>
          <a:xfrm>
            <a:off x="6823919" y="2927874"/>
            <a:ext cx="4165746" cy="1132774"/>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13" name="Shape"/>
          <p:cNvSpPr>
            <a:spLocks noGrp="1"/>
          </p:cNvSpPr>
          <p:nvPr>
            <p:ph type="body" sz="quarter" idx="19" hasCustomPrompt="1"/>
          </p:nvPr>
        </p:nvSpPr>
        <p:spPr>
          <a:xfrm>
            <a:off x="6844688" y="4870904"/>
            <a:ext cx="238843" cy="168054"/>
          </a:xfrm>
          <a:custGeom>
            <a:avLst/>
            <a:gdLst/>
            <a:ahLst/>
            <a:cxnLst>
              <a:cxn ang="0">
                <a:pos x="wd2" y="hd2"/>
              </a:cxn>
              <a:cxn ang="5400000">
                <a:pos x="wd2" y="hd2"/>
              </a:cxn>
              <a:cxn ang="10800000">
                <a:pos x="wd2" y="hd2"/>
              </a:cxn>
              <a:cxn ang="16200000">
                <a:pos x="wd2" y="hd2"/>
              </a:cxn>
            </a:cxnLst>
            <a:rect l="0" t="0" r="r" b="b"/>
            <a:pathLst>
              <a:path w="21600" h="21600" extrusionOk="0">
                <a:moveTo>
                  <a:pt x="7357" y="21600"/>
                </a:moveTo>
                <a:cubicBezTo>
                  <a:pt x="7357" y="21182"/>
                  <a:pt x="7418" y="8226"/>
                  <a:pt x="7357" y="6888"/>
                </a:cubicBezTo>
                <a:lnTo>
                  <a:pt x="11856" y="6888"/>
                </a:lnTo>
                <a:lnTo>
                  <a:pt x="11856" y="8618"/>
                </a:lnTo>
                <a:lnTo>
                  <a:pt x="11890" y="8618"/>
                </a:lnTo>
                <a:cubicBezTo>
                  <a:pt x="12490" y="7644"/>
                  <a:pt x="13571" y="6555"/>
                  <a:pt x="16034" y="6555"/>
                </a:cubicBezTo>
                <a:cubicBezTo>
                  <a:pt x="19035" y="6555"/>
                  <a:pt x="21600" y="8597"/>
                  <a:pt x="21600" y="12987"/>
                </a:cubicBezTo>
                <a:lnTo>
                  <a:pt x="21600" y="21600"/>
                </a:lnTo>
                <a:lnTo>
                  <a:pt x="16729" y="21600"/>
                </a:lnTo>
                <a:lnTo>
                  <a:pt x="16729" y="13536"/>
                </a:lnTo>
                <a:cubicBezTo>
                  <a:pt x="16729" y="11614"/>
                  <a:pt x="16063" y="10303"/>
                  <a:pt x="14411" y="10303"/>
                </a:cubicBezTo>
                <a:cubicBezTo>
                  <a:pt x="13152" y="10303"/>
                  <a:pt x="12401" y="11188"/>
                  <a:pt x="12072" y="12042"/>
                </a:cubicBezTo>
                <a:cubicBezTo>
                  <a:pt x="11951" y="12347"/>
                  <a:pt x="11856" y="12774"/>
                  <a:pt x="11856" y="13201"/>
                </a:cubicBezTo>
                <a:lnTo>
                  <a:pt x="11856" y="21600"/>
                </a:lnTo>
                <a:cubicBezTo>
                  <a:pt x="11856" y="21600"/>
                  <a:pt x="7357" y="21600"/>
                  <a:pt x="7357" y="21600"/>
                </a:cubicBezTo>
                <a:close/>
                <a:moveTo>
                  <a:pt x="2552" y="5156"/>
                </a:moveTo>
                <a:cubicBezTo>
                  <a:pt x="4142" y="4939"/>
                  <a:pt x="5132" y="3841"/>
                  <a:pt x="5132" y="2468"/>
                </a:cubicBezTo>
                <a:cubicBezTo>
                  <a:pt x="5103" y="1066"/>
                  <a:pt x="4142" y="0"/>
                  <a:pt x="2581" y="0"/>
                </a:cubicBezTo>
                <a:cubicBezTo>
                  <a:pt x="1020" y="0"/>
                  <a:pt x="0" y="1066"/>
                  <a:pt x="0" y="2468"/>
                </a:cubicBezTo>
                <a:cubicBezTo>
                  <a:pt x="0" y="3841"/>
                  <a:pt x="990" y="5156"/>
                  <a:pt x="2521" y="5156"/>
                </a:cubicBezTo>
                <a:cubicBezTo>
                  <a:pt x="2521" y="5156"/>
                  <a:pt x="2552" y="5156"/>
                  <a:pt x="2552" y="5156"/>
                </a:cubicBezTo>
                <a:close/>
                <a:moveTo>
                  <a:pt x="4831" y="21600"/>
                </a:moveTo>
                <a:lnTo>
                  <a:pt x="4547" y="6888"/>
                </a:lnTo>
                <a:lnTo>
                  <a:pt x="488" y="6888"/>
                </a:lnTo>
                <a:lnTo>
                  <a:pt x="488" y="21600"/>
                </a:lnTo>
                <a:cubicBezTo>
                  <a:pt x="488" y="21600"/>
                  <a:pt x="4831" y="21600"/>
                  <a:pt x="4831" y="21600"/>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214" name="Shape"/>
          <p:cNvSpPr>
            <a:spLocks noGrp="1"/>
          </p:cNvSpPr>
          <p:nvPr>
            <p:ph type="body" sz="quarter" idx="20" hasCustomPrompt="1"/>
          </p:nvPr>
        </p:nvSpPr>
        <p:spPr>
          <a:xfrm>
            <a:off x="6913584" y="4201177"/>
            <a:ext cx="101051" cy="168054"/>
          </a:xfrm>
          <a:custGeom>
            <a:avLst/>
            <a:gdLst/>
            <a:ahLst/>
            <a:cxnLst>
              <a:cxn ang="0">
                <a:pos x="wd2" y="hd2"/>
              </a:cxn>
              <a:cxn ang="5400000">
                <a:pos x="wd2" y="hd2"/>
              </a:cxn>
              <a:cxn ang="10800000">
                <a:pos x="wd2" y="hd2"/>
              </a:cxn>
              <a:cxn ang="16200000">
                <a:pos x="wd2" y="hd2"/>
              </a:cxn>
            </a:cxnLst>
            <a:rect l="0" t="0" r="r" b="b"/>
            <a:pathLst>
              <a:path w="21600" h="21600" extrusionOk="0">
                <a:moveTo>
                  <a:pt x="14485" y="21600"/>
                </a:moveTo>
                <a:lnTo>
                  <a:pt x="4923" y="21600"/>
                </a:lnTo>
                <a:lnTo>
                  <a:pt x="4985" y="11239"/>
                </a:lnTo>
                <a:lnTo>
                  <a:pt x="0" y="11239"/>
                </a:lnTo>
                <a:lnTo>
                  <a:pt x="0" y="7493"/>
                </a:lnTo>
                <a:lnTo>
                  <a:pt x="4985" y="7493"/>
                </a:lnTo>
                <a:lnTo>
                  <a:pt x="4985" y="4968"/>
                </a:lnTo>
                <a:cubicBezTo>
                  <a:pt x="4985" y="1961"/>
                  <a:pt x="7397" y="0"/>
                  <a:pt x="15301" y="0"/>
                </a:cubicBezTo>
                <a:lnTo>
                  <a:pt x="21600" y="0"/>
                </a:lnTo>
                <a:lnTo>
                  <a:pt x="21600" y="3747"/>
                </a:lnTo>
                <a:lnTo>
                  <a:pt x="17770" y="3747"/>
                </a:lnTo>
                <a:cubicBezTo>
                  <a:pt x="14692" y="3747"/>
                  <a:pt x="14953" y="4375"/>
                  <a:pt x="14953" y="5337"/>
                </a:cubicBezTo>
                <a:lnTo>
                  <a:pt x="14953" y="7493"/>
                </a:lnTo>
                <a:lnTo>
                  <a:pt x="21600" y="7493"/>
                </a:lnTo>
                <a:lnTo>
                  <a:pt x="21600" y="11239"/>
                </a:lnTo>
                <a:lnTo>
                  <a:pt x="14475" y="11239"/>
                </a:lnTo>
                <a:cubicBezTo>
                  <a:pt x="14475" y="11239"/>
                  <a:pt x="14485" y="21600"/>
                  <a:pt x="14485" y="21600"/>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215" name="Shape"/>
          <p:cNvSpPr>
            <a:spLocks noGrp="1"/>
          </p:cNvSpPr>
          <p:nvPr>
            <p:ph type="body" sz="quarter" idx="21" hasCustomPrompt="1"/>
          </p:nvPr>
        </p:nvSpPr>
        <p:spPr>
          <a:xfrm>
            <a:off x="6823919" y="4545802"/>
            <a:ext cx="280383" cy="148532"/>
          </a:xfrm>
          <a:custGeom>
            <a:avLst/>
            <a:gdLst/>
            <a:ahLst/>
            <a:cxnLst>
              <a:cxn ang="0">
                <a:pos x="wd2" y="hd2"/>
              </a:cxn>
              <a:cxn ang="5400000">
                <a:pos x="wd2" y="hd2"/>
              </a:cxn>
              <a:cxn ang="10800000">
                <a:pos x="wd2" y="hd2"/>
              </a:cxn>
              <a:cxn ang="16200000">
                <a:pos x="wd2" y="hd2"/>
              </a:cxn>
            </a:cxnLst>
            <a:rect l="0" t="0" r="r" b="b"/>
            <a:pathLst>
              <a:path w="21600" h="17668" extrusionOk="0">
                <a:moveTo>
                  <a:pt x="21600" y="8174"/>
                </a:moveTo>
                <a:cubicBezTo>
                  <a:pt x="20840" y="8327"/>
                  <a:pt x="19738" y="8168"/>
                  <a:pt x="19154" y="7879"/>
                </a:cubicBezTo>
                <a:cubicBezTo>
                  <a:pt x="20366" y="7761"/>
                  <a:pt x="21189" y="7108"/>
                  <a:pt x="21506" y="6222"/>
                </a:cubicBezTo>
                <a:cubicBezTo>
                  <a:pt x="21068" y="6540"/>
                  <a:pt x="19709" y="6888"/>
                  <a:pt x="18960" y="6557"/>
                </a:cubicBezTo>
                <a:cubicBezTo>
                  <a:pt x="18922" y="6347"/>
                  <a:pt x="18882" y="6150"/>
                  <a:pt x="18841" y="5970"/>
                </a:cubicBezTo>
                <a:cubicBezTo>
                  <a:pt x="18271" y="3485"/>
                  <a:pt x="16809" y="2052"/>
                  <a:pt x="15069" y="2064"/>
                </a:cubicBezTo>
                <a:cubicBezTo>
                  <a:pt x="15233" y="2062"/>
                  <a:pt x="16774" y="1199"/>
                  <a:pt x="16566" y="646"/>
                </a:cubicBezTo>
                <a:cubicBezTo>
                  <a:pt x="16390" y="160"/>
                  <a:pt x="14915" y="1199"/>
                  <a:pt x="14583" y="1408"/>
                </a:cubicBezTo>
                <a:cubicBezTo>
                  <a:pt x="14962" y="1170"/>
                  <a:pt x="15715" y="338"/>
                  <a:pt x="15534" y="142"/>
                </a:cubicBezTo>
                <a:cubicBezTo>
                  <a:pt x="15184" y="-136"/>
                  <a:pt x="14301" y="578"/>
                  <a:pt x="13834" y="1079"/>
                </a:cubicBezTo>
                <a:cubicBezTo>
                  <a:pt x="14001" y="863"/>
                  <a:pt x="14502" y="-233"/>
                  <a:pt x="13900" y="45"/>
                </a:cubicBezTo>
                <a:cubicBezTo>
                  <a:pt x="12256" y="1289"/>
                  <a:pt x="11177" y="3983"/>
                  <a:pt x="10401" y="6415"/>
                </a:cubicBezTo>
                <a:cubicBezTo>
                  <a:pt x="9790" y="5715"/>
                  <a:pt x="9248" y="5163"/>
                  <a:pt x="8764" y="4855"/>
                </a:cubicBezTo>
                <a:cubicBezTo>
                  <a:pt x="7403" y="3993"/>
                  <a:pt x="5777" y="3092"/>
                  <a:pt x="3223" y="1969"/>
                </a:cubicBezTo>
                <a:cubicBezTo>
                  <a:pt x="3144" y="2968"/>
                  <a:pt x="3640" y="4301"/>
                  <a:pt x="5068" y="5184"/>
                </a:cubicBezTo>
                <a:cubicBezTo>
                  <a:pt x="4760" y="5134"/>
                  <a:pt x="4193" y="5244"/>
                  <a:pt x="3741" y="5373"/>
                </a:cubicBezTo>
                <a:cubicBezTo>
                  <a:pt x="3926" y="6521"/>
                  <a:pt x="4528" y="7465"/>
                  <a:pt x="6160" y="7921"/>
                </a:cubicBezTo>
                <a:cubicBezTo>
                  <a:pt x="5414" y="7978"/>
                  <a:pt x="5028" y="8181"/>
                  <a:pt x="4680" y="8613"/>
                </a:cubicBezTo>
                <a:cubicBezTo>
                  <a:pt x="5019" y="9410"/>
                  <a:pt x="5977" y="10277"/>
                  <a:pt x="7337" y="10156"/>
                </a:cubicBezTo>
                <a:cubicBezTo>
                  <a:pt x="6220" y="10401"/>
                  <a:pt x="5734" y="11033"/>
                  <a:pt x="5734" y="11033"/>
                </a:cubicBezTo>
                <a:cubicBezTo>
                  <a:pt x="5734" y="11033"/>
                  <a:pt x="6614" y="12457"/>
                  <a:pt x="8011" y="12337"/>
                </a:cubicBezTo>
                <a:cubicBezTo>
                  <a:pt x="5711" y="15152"/>
                  <a:pt x="2084" y="14943"/>
                  <a:pt x="0" y="12590"/>
                </a:cubicBezTo>
                <a:cubicBezTo>
                  <a:pt x="5438" y="21367"/>
                  <a:pt x="17262" y="17780"/>
                  <a:pt x="19023" y="9325"/>
                </a:cubicBezTo>
                <a:cubicBezTo>
                  <a:pt x="20344" y="9338"/>
                  <a:pt x="21120" y="8785"/>
                  <a:pt x="21600" y="8174"/>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216" name="@username"/>
          <p:cNvSpPr>
            <a:spLocks noGrp="1"/>
          </p:cNvSpPr>
          <p:nvPr>
            <p:ph type="body" sz="quarter" idx="22"/>
          </p:nvPr>
        </p:nvSpPr>
        <p:spPr>
          <a:xfrm>
            <a:off x="7257474" y="4139052"/>
            <a:ext cx="3732192"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217" name="@username"/>
          <p:cNvSpPr>
            <a:spLocks noGrp="1"/>
          </p:cNvSpPr>
          <p:nvPr>
            <p:ph type="body" sz="quarter" idx="23"/>
          </p:nvPr>
        </p:nvSpPr>
        <p:spPr>
          <a:xfrm>
            <a:off x="7257474" y="4473915"/>
            <a:ext cx="3732192"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218" name="@username"/>
          <p:cNvSpPr>
            <a:spLocks noGrp="1"/>
          </p:cNvSpPr>
          <p:nvPr>
            <p:ph type="body" sz="quarter" idx="24"/>
          </p:nvPr>
        </p:nvSpPr>
        <p:spPr>
          <a:xfrm>
            <a:off x="7257474" y="4808778"/>
            <a:ext cx="3732192"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Tree>
    <p:extLst>
      <p:ext uri="{BB962C8B-B14F-4D97-AF65-F5344CB8AC3E}">
        <p14:creationId xmlns:p14="http://schemas.microsoft.com/office/powerpoint/2010/main" val="989713070"/>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Master Slide copy 12">
    <p:spTree>
      <p:nvGrpSpPr>
        <p:cNvPr id="1" name=""/>
        <p:cNvGrpSpPr/>
        <p:nvPr/>
      </p:nvGrpSpPr>
      <p:grpSpPr>
        <a:xfrm>
          <a:off x="0" y="0"/>
          <a:ext cx="0" cy="0"/>
          <a:chOff x="0" y="0"/>
          <a:chExt cx="0" cy="0"/>
        </a:xfrm>
      </p:grpSpPr>
      <p:sp>
        <p:nvSpPr>
          <p:cNvPr id="225"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226" name="Rectangle"/>
          <p:cNvSpPr>
            <a:spLocks noGrp="1"/>
          </p:cNvSpPr>
          <p:nvPr>
            <p:ph type="body" sz="quarter" idx="13" hasCustomPrompt="1"/>
          </p:nvPr>
        </p:nvSpPr>
        <p:spPr>
          <a:xfrm>
            <a:off x="5500688" y="1337115"/>
            <a:ext cx="1190625" cy="292307"/>
          </a:xfrm>
          <a:prstGeom prst="rect">
            <a:avLst/>
          </a:prstGeom>
          <a:solidFill>
            <a:srgbClr val="EBEEF3"/>
          </a:solidFill>
        </p:spPr>
        <p:txBody>
          <a:bodyPr anchor="ctr"/>
          <a:lstStyle/>
          <a:p>
            <a:pPr>
              <a:defRPr sz="4200"/>
            </a:pPr>
            <a:r>
              <a:rPr lang="en-US"/>
              <a:t> </a:t>
            </a:r>
            <a:endParaRPr/>
          </a:p>
        </p:txBody>
      </p:sp>
      <p:sp>
        <p:nvSpPr>
          <p:cNvPr id="227" name="Title Text"/>
          <p:cNvSpPr>
            <a:spLocks noGrp="1"/>
          </p:cNvSpPr>
          <p:nvPr>
            <p:ph type="title"/>
          </p:nvPr>
        </p:nvSpPr>
        <p:spPr>
          <a:xfrm>
            <a:off x="1284759" y="1337115"/>
            <a:ext cx="962248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228" name="Line"/>
          <p:cNvSpPr/>
          <p:nvPr/>
        </p:nvSpPr>
        <p:spPr>
          <a:xfrm>
            <a:off x="6096000" y="-4394"/>
            <a:ext cx="1" cy="905110"/>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29" name="Line"/>
          <p:cNvSpPr/>
          <p:nvPr/>
        </p:nvSpPr>
        <p:spPr>
          <a:xfrm>
            <a:off x="6096000" y="5969567"/>
            <a:ext cx="1" cy="905110"/>
          </a:xfrm>
          <a:prstGeom prst="line">
            <a:avLst/>
          </a:prstGeom>
          <a:ln w="12700">
            <a:solidFill>
              <a:srgbClr val="000000"/>
            </a:solidFill>
            <a:miter lim="400000"/>
            <a:head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30" name="Circle"/>
          <p:cNvSpPr>
            <a:spLocks noGrp="1"/>
          </p:cNvSpPr>
          <p:nvPr>
            <p:ph type="body" sz="quarter" idx="14" hasCustomPrompt="1"/>
          </p:nvPr>
        </p:nvSpPr>
        <p:spPr>
          <a:xfrm>
            <a:off x="6854209" y="2286540"/>
            <a:ext cx="4165747" cy="3124311"/>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31" name="Photo Placeholder 6.jpg"/>
          <p:cNvSpPr>
            <a:spLocks noGrp="1"/>
          </p:cNvSpPr>
          <p:nvPr>
            <p:ph type="pic" sz="quarter" idx="15"/>
          </p:nvPr>
        </p:nvSpPr>
        <p:spPr>
          <a:xfrm>
            <a:off x="7129823" y="2493250"/>
            <a:ext cx="3614520" cy="2710890"/>
          </a:xfrm>
          <a:prstGeom prst="rect">
            <a:avLst/>
          </a:prstGeom>
        </p:spPr>
        <p:txBody>
          <a:bodyPr lIns="91439" tIns="45719" rIns="91439" bIns="45719"/>
          <a:lstStyle/>
          <a:p>
            <a:r>
              <a:rPr lang="en-US"/>
              <a:t>Click icon to add picture</a:t>
            </a:r>
            <a:endParaRPr/>
          </a:p>
        </p:txBody>
      </p:sp>
      <p:sp>
        <p:nvSpPr>
          <p:cNvPr id="232" name="Circle"/>
          <p:cNvSpPr>
            <a:spLocks noGrp="1"/>
          </p:cNvSpPr>
          <p:nvPr>
            <p:ph type="body" sz="quarter" idx="16" hasCustomPrompt="1"/>
          </p:nvPr>
        </p:nvSpPr>
        <p:spPr>
          <a:xfrm>
            <a:off x="6303313" y="4123649"/>
            <a:ext cx="1802821" cy="1352116"/>
          </a:xfrm>
          <a:prstGeom prst="ellipse">
            <a:avLst/>
          </a:prstGeom>
          <a:solidFill>
            <a:srgbClr val="096AEE"/>
          </a:solidFill>
        </p:spPr>
        <p:txBody>
          <a:bodyPr anchor="ctr"/>
          <a:lstStyle/>
          <a:p>
            <a:pPr>
              <a:defRPr sz="4200"/>
            </a:pPr>
            <a:r>
              <a:rPr lang="en-US"/>
              <a:t> </a:t>
            </a:r>
            <a:endParaRPr/>
          </a:p>
        </p:txBody>
      </p:sp>
      <p:sp>
        <p:nvSpPr>
          <p:cNvPr id="233" name="HEADING HERE"/>
          <p:cNvSpPr>
            <a:spLocks noGrp="1"/>
          </p:cNvSpPr>
          <p:nvPr>
            <p:ph type="body" sz="quarter" idx="17"/>
          </p:nvPr>
        </p:nvSpPr>
        <p:spPr>
          <a:xfrm>
            <a:off x="6366764" y="4615390"/>
            <a:ext cx="1675919" cy="368634"/>
          </a:xfrm>
          <a:prstGeom prst="rect">
            <a:avLst/>
          </a:prstGeom>
        </p:spPr>
        <p:txBody>
          <a:bodyPr anchor="ctr"/>
          <a:lstStyle>
            <a:lvl1pPr>
              <a:defRPr sz="984" cap="all" spc="148">
                <a:solidFill>
                  <a:srgbClr val="FFFFFF"/>
                </a:solidFill>
                <a:latin typeface="+mn-lt"/>
                <a:ea typeface="+mn-ea"/>
                <a:cs typeface="+mn-cs"/>
                <a:sym typeface="Avenir Next"/>
              </a:defRPr>
            </a:lvl1pPr>
          </a:lstStyle>
          <a:p>
            <a:pPr lvl="0"/>
            <a:r>
              <a:rPr lang="en-US"/>
              <a:t>Click to edit Master text styles</a:t>
            </a:r>
          </a:p>
        </p:txBody>
      </p:sp>
      <p:sp>
        <p:nvSpPr>
          <p:cNvPr id="234" name="HEADING HERE"/>
          <p:cNvSpPr>
            <a:spLocks noGrp="1"/>
          </p:cNvSpPr>
          <p:nvPr>
            <p:ph type="body" sz="quarter" idx="18"/>
          </p:nvPr>
        </p:nvSpPr>
        <p:spPr>
          <a:xfrm>
            <a:off x="1393751" y="2495036"/>
            <a:ext cx="4165748"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235" name="Body Level One…"/>
          <p:cNvSpPr>
            <a:spLocks noGrp="1"/>
          </p:cNvSpPr>
          <p:nvPr>
            <p:ph type="body" sz="quarter" idx="1"/>
          </p:nvPr>
        </p:nvSpPr>
        <p:spPr>
          <a:xfrm>
            <a:off x="1393752" y="2927873"/>
            <a:ext cx="4165746" cy="2229417"/>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684532519"/>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Master Slide copy 15">
    <p:spTree>
      <p:nvGrpSpPr>
        <p:cNvPr id="1" name=""/>
        <p:cNvGrpSpPr/>
        <p:nvPr/>
      </p:nvGrpSpPr>
      <p:grpSpPr>
        <a:xfrm>
          <a:off x="0" y="0"/>
          <a:ext cx="0" cy="0"/>
          <a:chOff x="0" y="0"/>
          <a:chExt cx="0" cy="0"/>
        </a:xfrm>
      </p:grpSpPr>
      <p:sp>
        <p:nvSpPr>
          <p:cNvPr id="242"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243" name="Rectangle"/>
          <p:cNvSpPr>
            <a:spLocks noGrp="1"/>
          </p:cNvSpPr>
          <p:nvPr>
            <p:ph type="body" sz="quarter" idx="13" hasCustomPrompt="1"/>
          </p:nvPr>
        </p:nvSpPr>
        <p:spPr>
          <a:xfrm>
            <a:off x="5500688" y="1337115"/>
            <a:ext cx="1190625" cy="292307"/>
          </a:xfrm>
          <a:prstGeom prst="rect">
            <a:avLst/>
          </a:prstGeom>
          <a:solidFill>
            <a:srgbClr val="EBEEF3"/>
          </a:solidFill>
        </p:spPr>
        <p:txBody>
          <a:bodyPr anchor="ctr"/>
          <a:lstStyle/>
          <a:p>
            <a:pPr>
              <a:defRPr sz="4200"/>
            </a:pPr>
            <a:r>
              <a:rPr lang="en-US"/>
              <a:t> </a:t>
            </a:r>
            <a:endParaRPr/>
          </a:p>
        </p:txBody>
      </p:sp>
      <p:sp>
        <p:nvSpPr>
          <p:cNvPr id="244" name="Title Text"/>
          <p:cNvSpPr>
            <a:spLocks noGrp="1"/>
          </p:cNvSpPr>
          <p:nvPr>
            <p:ph type="title"/>
          </p:nvPr>
        </p:nvSpPr>
        <p:spPr>
          <a:xfrm>
            <a:off x="1284759" y="1337115"/>
            <a:ext cx="962248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245" name="Line"/>
          <p:cNvSpPr/>
          <p:nvPr/>
        </p:nvSpPr>
        <p:spPr>
          <a:xfrm>
            <a:off x="6096000" y="-4394"/>
            <a:ext cx="1" cy="905110"/>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46" name="Line"/>
          <p:cNvSpPr/>
          <p:nvPr/>
        </p:nvSpPr>
        <p:spPr>
          <a:xfrm>
            <a:off x="6096000" y="5969567"/>
            <a:ext cx="1" cy="905110"/>
          </a:xfrm>
          <a:prstGeom prst="line">
            <a:avLst/>
          </a:prstGeom>
          <a:ln w="12700">
            <a:solidFill>
              <a:srgbClr val="000000"/>
            </a:solidFill>
            <a:miter lim="400000"/>
            <a:head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47" name="Circle"/>
          <p:cNvSpPr>
            <a:spLocks noGrp="1"/>
          </p:cNvSpPr>
          <p:nvPr>
            <p:ph type="body" sz="quarter" idx="14" hasCustomPrompt="1"/>
          </p:nvPr>
        </p:nvSpPr>
        <p:spPr>
          <a:xfrm>
            <a:off x="1195297" y="2385772"/>
            <a:ext cx="2553381" cy="1915035"/>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48" name="Photo Placeholder 6.jpg"/>
          <p:cNvSpPr>
            <a:spLocks noGrp="1"/>
          </p:cNvSpPr>
          <p:nvPr>
            <p:ph type="pic" sz="quarter" idx="15"/>
          </p:nvPr>
        </p:nvSpPr>
        <p:spPr>
          <a:xfrm>
            <a:off x="1364234" y="2512474"/>
            <a:ext cx="2215508" cy="1661631"/>
          </a:xfrm>
          <a:prstGeom prst="rect">
            <a:avLst/>
          </a:prstGeom>
        </p:spPr>
        <p:txBody>
          <a:bodyPr lIns="91439" tIns="45719" rIns="91439" bIns="45719"/>
          <a:lstStyle/>
          <a:p>
            <a:r>
              <a:rPr lang="en-US"/>
              <a:t>Click icon to add picture</a:t>
            </a:r>
            <a:endParaRPr/>
          </a:p>
        </p:txBody>
      </p:sp>
      <p:sp>
        <p:nvSpPr>
          <p:cNvPr id="249" name="Circle"/>
          <p:cNvSpPr>
            <a:spLocks noGrp="1"/>
          </p:cNvSpPr>
          <p:nvPr>
            <p:ph type="body" sz="quarter" idx="16" hasCustomPrompt="1"/>
          </p:nvPr>
        </p:nvSpPr>
        <p:spPr>
          <a:xfrm>
            <a:off x="4819310" y="2385772"/>
            <a:ext cx="2553381" cy="1915035"/>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50" name="Photo Placeholder 6.jpg"/>
          <p:cNvSpPr>
            <a:spLocks noGrp="1"/>
          </p:cNvSpPr>
          <p:nvPr>
            <p:ph type="pic" sz="quarter" idx="17"/>
          </p:nvPr>
        </p:nvSpPr>
        <p:spPr>
          <a:xfrm>
            <a:off x="4988247" y="2512474"/>
            <a:ext cx="2215507" cy="1661631"/>
          </a:xfrm>
          <a:prstGeom prst="rect">
            <a:avLst/>
          </a:prstGeom>
        </p:spPr>
        <p:txBody>
          <a:bodyPr lIns="91439" tIns="45719" rIns="91439" bIns="45719"/>
          <a:lstStyle/>
          <a:p>
            <a:r>
              <a:rPr lang="en-US"/>
              <a:t>Click icon to add picture</a:t>
            </a:r>
            <a:endParaRPr/>
          </a:p>
        </p:txBody>
      </p:sp>
      <p:sp>
        <p:nvSpPr>
          <p:cNvPr id="251" name="Circle"/>
          <p:cNvSpPr>
            <a:spLocks noGrp="1"/>
          </p:cNvSpPr>
          <p:nvPr>
            <p:ph type="body" sz="quarter" idx="18" hasCustomPrompt="1"/>
          </p:nvPr>
        </p:nvSpPr>
        <p:spPr>
          <a:xfrm>
            <a:off x="8443322" y="2385772"/>
            <a:ext cx="2553381" cy="1915035"/>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52" name="Photo Placeholder 6.jpg"/>
          <p:cNvSpPr>
            <a:spLocks noGrp="1"/>
          </p:cNvSpPr>
          <p:nvPr>
            <p:ph type="pic" sz="quarter" idx="19"/>
          </p:nvPr>
        </p:nvSpPr>
        <p:spPr>
          <a:xfrm>
            <a:off x="8612259" y="2512474"/>
            <a:ext cx="2215507" cy="1661631"/>
          </a:xfrm>
          <a:prstGeom prst="rect">
            <a:avLst/>
          </a:prstGeom>
        </p:spPr>
        <p:txBody>
          <a:bodyPr lIns="91439" tIns="45719" rIns="91439" bIns="45719"/>
          <a:lstStyle/>
          <a:p>
            <a:r>
              <a:rPr lang="en-US"/>
              <a:t>Click icon to add picture</a:t>
            </a:r>
            <a:endParaRPr/>
          </a:p>
        </p:txBody>
      </p:sp>
      <p:sp>
        <p:nvSpPr>
          <p:cNvPr id="253" name="HEADING HERE"/>
          <p:cNvSpPr>
            <a:spLocks noGrp="1"/>
          </p:cNvSpPr>
          <p:nvPr>
            <p:ph type="body" sz="quarter" idx="20"/>
          </p:nvPr>
        </p:nvSpPr>
        <p:spPr>
          <a:xfrm>
            <a:off x="1238877" y="4472083"/>
            <a:ext cx="2466221"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254" name="Body Level One…"/>
          <p:cNvSpPr>
            <a:spLocks noGrp="1"/>
          </p:cNvSpPr>
          <p:nvPr>
            <p:ph type="body" sz="quarter" idx="1" hasCustomPrompt="1"/>
          </p:nvPr>
        </p:nvSpPr>
        <p:spPr>
          <a:xfrm>
            <a:off x="1238877" y="4802352"/>
            <a:ext cx="2466221" cy="413098"/>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r>
              <a:t>Body Level One</a:t>
            </a:r>
          </a:p>
          <a:p>
            <a:pPr lvl="1"/>
            <a:r>
              <a:t>Body Level Two</a:t>
            </a:r>
          </a:p>
        </p:txBody>
      </p:sp>
      <p:sp>
        <p:nvSpPr>
          <p:cNvPr id="255" name="HEADING HERE"/>
          <p:cNvSpPr>
            <a:spLocks noGrp="1"/>
          </p:cNvSpPr>
          <p:nvPr>
            <p:ph type="body" sz="quarter" idx="21"/>
          </p:nvPr>
        </p:nvSpPr>
        <p:spPr>
          <a:xfrm>
            <a:off x="4862890" y="4472083"/>
            <a:ext cx="2466221"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256" name="Aenean eu leo quam. Pellentesque ornare sem quam vestibulum."/>
          <p:cNvSpPr>
            <a:spLocks noGrp="1"/>
          </p:cNvSpPr>
          <p:nvPr>
            <p:ph type="body" sz="quarter" idx="22" hasCustomPrompt="1"/>
          </p:nvPr>
        </p:nvSpPr>
        <p:spPr>
          <a:xfrm>
            <a:off x="4862890" y="4802352"/>
            <a:ext cx="2466221" cy="413098"/>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r>
              <a:t>Aenean eu leo quam. Pellentesque ornare sem quam.</a:t>
            </a:r>
          </a:p>
        </p:txBody>
      </p:sp>
      <p:sp>
        <p:nvSpPr>
          <p:cNvPr id="257" name="HEADING HERE"/>
          <p:cNvSpPr>
            <a:spLocks noGrp="1"/>
          </p:cNvSpPr>
          <p:nvPr>
            <p:ph type="body" sz="quarter" idx="23"/>
          </p:nvPr>
        </p:nvSpPr>
        <p:spPr>
          <a:xfrm>
            <a:off x="8486902" y="4472083"/>
            <a:ext cx="2466221" cy="292307"/>
          </a:xfrm>
          <a:prstGeom prst="rect">
            <a:avLst/>
          </a:prstGeom>
        </p:spPr>
        <p:txBody>
          <a:bodyPr anchor="ctr"/>
          <a:lstStyle>
            <a:lvl1pPr>
              <a:defRPr sz="984" cap="all" spc="148">
                <a:latin typeface="+mn-lt"/>
                <a:ea typeface="+mn-ea"/>
                <a:cs typeface="+mn-cs"/>
                <a:sym typeface="Avenir Next"/>
              </a:defRPr>
            </a:lvl1pPr>
          </a:lstStyle>
          <a:p>
            <a:pPr lvl="0"/>
            <a:r>
              <a:rPr lang="en-US"/>
              <a:t>Click to edit Master text styles</a:t>
            </a:r>
          </a:p>
        </p:txBody>
      </p:sp>
      <p:sp>
        <p:nvSpPr>
          <p:cNvPr id="258" name="Aenean eu leo quam. Pellentesque ornare sem quam vestibulum."/>
          <p:cNvSpPr>
            <a:spLocks noGrp="1"/>
          </p:cNvSpPr>
          <p:nvPr>
            <p:ph type="body" sz="quarter" idx="24" hasCustomPrompt="1"/>
          </p:nvPr>
        </p:nvSpPr>
        <p:spPr>
          <a:xfrm>
            <a:off x="8486902" y="4802352"/>
            <a:ext cx="2466221" cy="413098"/>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r>
              <a:t>Aenean eu leo quam. Pellentesque ornare sem quam.</a:t>
            </a:r>
          </a:p>
        </p:txBody>
      </p:sp>
      <p:sp>
        <p:nvSpPr>
          <p:cNvPr id="259" name="Rounded Rectangle"/>
          <p:cNvSpPr>
            <a:spLocks noGrp="1"/>
          </p:cNvSpPr>
          <p:nvPr>
            <p:ph type="body" sz="quarter" idx="25" hasCustomPrompt="1"/>
          </p:nvPr>
        </p:nvSpPr>
        <p:spPr>
          <a:xfrm>
            <a:off x="1238250" y="5369497"/>
            <a:ext cx="2553380" cy="125260"/>
          </a:xfrm>
          <a:prstGeom prst="roundRect">
            <a:avLst>
              <a:gd name="adj" fmla="val 50000"/>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60" name="Rounded Rectangle"/>
          <p:cNvSpPr>
            <a:spLocks noGrp="1"/>
          </p:cNvSpPr>
          <p:nvPr>
            <p:ph type="body" sz="quarter" idx="26" hasCustomPrompt="1"/>
          </p:nvPr>
        </p:nvSpPr>
        <p:spPr>
          <a:xfrm>
            <a:off x="1238250" y="5369497"/>
            <a:ext cx="1668840" cy="125260"/>
          </a:xfrm>
          <a:prstGeom prst="roundRect">
            <a:avLst>
              <a:gd name="adj" fmla="val 50000"/>
            </a:avLst>
          </a:prstGeom>
          <a:solidFill>
            <a:srgbClr val="096AEE"/>
          </a:solidFill>
        </p:spPr>
        <p:txBody>
          <a:bodyPr anchor="ctr"/>
          <a:lstStyle/>
          <a:p>
            <a:pPr>
              <a:defRPr sz="4200"/>
            </a:pPr>
            <a:r>
              <a:rPr lang="en-US"/>
              <a:t> </a:t>
            </a:r>
            <a:endParaRPr/>
          </a:p>
        </p:txBody>
      </p:sp>
      <p:sp>
        <p:nvSpPr>
          <p:cNvPr id="261" name="68%"/>
          <p:cNvSpPr>
            <a:spLocks noGrp="1"/>
          </p:cNvSpPr>
          <p:nvPr>
            <p:ph type="body" sz="quarter" idx="27"/>
          </p:nvPr>
        </p:nvSpPr>
        <p:spPr>
          <a:xfrm>
            <a:off x="1416883" y="5369497"/>
            <a:ext cx="857326" cy="125260"/>
          </a:xfrm>
          <a:prstGeom prst="rect">
            <a:avLst/>
          </a:prstGeom>
        </p:spPr>
        <p:txBody>
          <a:bodyPr anchor="ctr"/>
          <a:lstStyle>
            <a:lvl1pPr algn="l">
              <a:defRPr sz="844" cap="all" spc="127">
                <a:solidFill>
                  <a:srgbClr val="FFFFFF"/>
                </a:solidFill>
                <a:latin typeface="+mn-lt"/>
                <a:ea typeface="+mn-ea"/>
                <a:cs typeface="+mn-cs"/>
                <a:sym typeface="Avenir Next"/>
              </a:defRPr>
            </a:lvl1pPr>
          </a:lstStyle>
          <a:p>
            <a:pPr lvl="0"/>
            <a:r>
              <a:rPr lang="en-US"/>
              <a:t>Click to edit Master text styles</a:t>
            </a:r>
          </a:p>
        </p:txBody>
      </p:sp>
      <p:sp>
        <p:nvSpPr>
          <p:cNvPr id="262" name="Rounded Rectangle"/>
          <p:cNvSpPr>
            <a:spLocks noGrp="1"/>
          </p:cNvSpPr>
          <p:nvPr>
            <p:ph type="body" sz="quarter" idx="28" hasCustomPrompt="1"/>
          </p:nvPr>
        </p:nvSpPr>
        <p:spPr>
          <a:xfrm>
            <a:off x="4819310" y="5369497"/>
            <a:ext cx="2553381" cy="125260"/>
          </a:xfrm>
          <a:prstGeom prst="roundRect">
            <a:avLst>
              <a:gd name="adj" fmla="val 50000"/>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63" name="Rounded Rectangle"/>
          <p:cNvSpPr>
            <a:spLocks noGrp="1"/>
          </p:cNvSpPr>
          <p:nvPr>
            <p:ph type="body" sz="quarter" idx="29" hasCustomPrompt="1"/>
          </p:nvPr>
        </p:nvSpPr>
        <p:spPr>
          <a:xfrm>
            <a:off x="4819310" y="5369497"/>
            <a:ext cx="2110211" cy="125260"/>
          </a:xfrm>
          <a:prstGeom prst="roundRect">
            <a:avLst>
              <a:gd name="adj" fmla="val 50000"/>
            </a:avLst>
          </a:prstGeom>
          <a:solidFill>
            <a:srgbClr val="096AEE"/>
          </a:solidFill>
        </p:spPr>
        <p:txBody>
          <a:bodyPr anchor="ctr"/>
          <a:lstStyle/>
          <a:p>
            <a:pPr>
              <a:defRPr sz="4200"/>
            </a:pPr>
            <a:r>
              <a:rPr lang="en-US"/>
              <a:t> </a:t>
            </a:r>
            <a:endParaRPr/>
          </a:p>
        </p:txBody>
      </p:sp>
      <p:sp>
        <p:nvSpPr>
          <p:cNvPr id="264" name="89%"/>
          <p:cNvSpPr>
            <a:spLocks noGrp="1"/>
          </p:cNvSpPr>
          <p:nvPr>
            <p:ph type="body" sz="quarter" idx="30"/>
          </p:nvPr>
        </p:nvSpPr>
        <p:spPr>
          <a:xfrm>
            <a:off x="4997943" y="5369497"/>
            <a:ext cx="721644" cy="125260"/>
          </a:xfrm>
          <a:prstGeom prst="rect">
            <a:avLst/>
          </a:prstGeom>
        </p:spPr>
        <p:txBody>
          <a:bodyPr anchor="ctr"/>
          <a:lstStyle>
            <a:lvl1pPr algn="l">
              <a:defRPr sz="844" cap="all" spc="127">
                <a:solidFill>
                  <a:srgbClr val="FFFFFF"/>
                </a:solidFill>
                <a:latin typeface="+mn-lt"/>
                <a:ea typeface="+mn-ea"/>
                <a:cs typeface="+mn-cs"/>
                <a:sym typeface="Avenir Next"/>
              </a:defRPr>
            </a:lvl1pPr>
          </a:lstStyle>
          <a:p>
            <a:pPr lvl="0"/>
            <a:r>
              <a:rPr lang="en-US"/>
              <a:t>Click to edit Master text styles</a:t>
            </a:r>
          </a:p>
        </p:txBody>
      </p:sp>
      <p:sp>
        <p:nvSpPr>
          <p:cNvPr id="265" name="Rounded Rectangle"/>
          <p:cNvSpPr>
            <a:spLocks noGrp="1"/>
          </p:cNvSpPr>
          <p:nvPr>
            <p:ph type="body" sz="quarter" idx="31" hasCustomPrompt="1"/>
          </p:nvPr>
        </p:nvSpPr>
        <p:spPr>
          <a:xfrm>
            <a:off x="8443322" y="5369497"/>
            <a:ext cx="2553381" cy="125260"/>
          </a:xfrm>
          <a:prstGeom prst="roundRect">
            <a:avLst>
              <a:gd name="adj" fmla="val 50000"/>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66" name="Rounded Rectangle"/>
          <p:cNvSpPr>
            <a:spLocks noGrp="1"/>
          </p:cNvSpPr>
          <p:nvPr>
            <p:ph type="body" sz="quarter" idx="32" hasCustomPrompt="1"/>
          </p:nvPr>
        </p:nvSpPr>
        <p:spPr>
          <a:xfrm>
            <a:off x="8443322" y="5369497"/>
            <a:ext cx="1190626" cy="125260"/>
          </a:xfrm>
          <a:prstGeom prst="roundRect">
            <a:avLst>
              <a:gd name="adj" fmla="val 50000"/>
            </a:avLst>
          </a:prstGeom>
          <a:solidFill>
            <a:srgbClr val="096AEE"/>
          </a:solidFill>
        </p:spPr>
        <p:txBody>
          <a:bodyPr anchor="ctr"/>
          <a:lstStyle/>
          <a:p>
            <a:pPr>
              <a:defRPr sz="4200"/>
            </a:pPr>
            <a:r>
              <a:rPr lang="en-US"/>
              <a:t> </a:t>
            </a:r>
            <a:endParaRPr/>
          </a:p>
        </p:txBody>
      </p:sp>
      <p:sp>
        <p:nvSpPr>
          <p:cNvPr id="267" name="45%"/>
          <p:cNvSpPr>
            <a:spLocks noGrp="1"/>
          </p:cNvSpPr>
          <p:nvPr>
            <p:ph type="body" sz="quarter" idx="33"/>
          </p:nvPr>
        </p:nvSpPr>
        <p:spPr>
          <a:xfrm>
            <a:off x="8621956" y="5369497"/>
            <a:ext cx="721645" cy="125260"/>
          </a:xfrm>
          <a:prstGeom prst="rect">
            <a:avLst/>
          </a:prstGeom>
        </p:spPr>
        <p:txBody>
          <a:bodyPr anchor="ctr"/>
          <a:lstStyle>
            <a:lvl1pPr algn="l">
              <a:defRPr sz="844" cap="all" spc="127">
                <a:solidFill>
                  <a:srgbClr val="FFFFFF"/>
                </a:solidFill>
                <a:latin typeface="+mn-lt"/>
                <a:ea typeface="+mn-ea"/>
                <a:cs typeface="+mn-cs"/>
                <a:sym typeface="Avenir Next"/>
              </a:defRPr>
            </a:lvl1pPr>
          </a:lstStyle>
          <a:p>
            <a:pPr lvl="0"/>
            <a:r>
              <a:rPr lang="en-US"/>
              <a:t>Click to edit Master text styles</a:t>
            </a:r>
          </a:p>
        </p:txBody>
      </p:sp>
      <p:sp>
        <p:nvSpPr>
          <p:cNvPr id="268" name="Circle"/>
          <p:cNvSpPr>
            <a:spLocks noGrp="1"/>
          </p:cNvSpPr>
          <p:nvPr>
            <p:ph type="body" sz="quarter" idx="34" hasCustomPrompt="1"/>
          </p:nvPr>
        </p:nvSpPr>
        <p:spPr>
          <a:xfrm>
            <a:off x="10260995" y="2488109"/>
            <a:ext cx="721644" cy="541234"/>
          </a:xfrm>
          <a:prstGeom prst="ellipse">
            <a:avLst/>
          </a:prstGeom>
          <a:solidFill>
            <a:srgbClr val="096AEE"/>
          </a:solidFill>
        </p:spPr>
        <p:txBody>
          <a:bodyPr anchor="ctr"/>
          <a:lstStyle/>
          <a:p>
            <a:pPr>
              <a:defRPr sz="4200"/>
            </a:pPr>
            <a:r>
              <a:rPr lang="en-US"/>
              <a:t> </a:t>
            </a:r>
            <a:endParaRPr/>
          </a:p>
        </p:txBody>
      </p:sp>
      <p:sp>
        <p:nvSpPr>
          <p:cNvPr id="269" name="NEW"/>
          <p:cNvSpPr>
            <a:spLocks noGrp="1"/>
          </p:cNvSpPr>
          <p:nvPr>
            <p:ph type="body" sz="quarter" idx="35"/>
          </p:nvPr>
        </p:nvSpPr>
        <p:spPr>
          <a:xfrm>
            <a:off x="10286394" y="2684946"/>
            <a:ext cx="670848" cy="147559"/>
          </a:xfrm>
          <a:prstGeom prst="rect">
            <a:avLst/>
          </a:prstGeom>
        </p:spPr>
        <p:txBody>
          <a:bodyPr anchor="ctr"/>
          <a:lstStyle>
            <a:lvl1pPr>
              <a:defRPr sz="984" cap="all" spc="148">
                <a:solidFill>
                  <a:srgbClr val="FFFFFF"/>
                </a:solidFill>
                <a:latin typeface="+mn-lt"/>
                <a:ea typeface="+mn-ea"/>
                <a:cs typeface="+mn-cs"/>
                <a:sym typeface="Avenir Next"/>
              </a:defRPr>
            </a:lvl1pPr>
          </a:lstStyle>
          <a:p>
            <a:pPr lvl="0"/>
            <a:r>
              <a:rPr lang="en-US"/>
              <a:t>Click to edit Master text styles</a:t>
            </a:r>
          </a:p>
        </p:txBody>
      </p:sp>
    </p:spTree>
    <p:extLst>
      <p:ext uri="{BB962C8B-B14F-4D97-AF65-F5344CB8AC3E}">
        <p14:creationId xmlns:p14="http://schemas.microsoft.com/office/powerpoint/2010/main" val="2463188921"/>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Master Slide copy 16">
    <p:spTree>
      <p:nvGrpSpPr>
        <p:cNvPr id="1" name=""/>
        <p:cNvGrpSpPr/>
        <p:nvPr/>
      </p:nvGrpSpPr>
      <p:grpSpPr>
        <a:xfrm>
          <a:off x="0" y="0"/>
          <a:ext cx="0" cy="0"/>
          <a:chOff x="0" y="0"/>
          <a:chExt cx="0" cy="0"/>
        </a:xfrm>
      </p:grpSpPr>
      <p:sp>
        <p:nvSpPr>
          <p:cNvPr id="276" name="Circle"/>
          <p:cNvSpPr>
            <a:spLocks noGrp="1"/>
          </p:cNvSpPr>
          <p:nvPr>
            <p:ph type="body" sz="quarter" idx="13" hasCustomPrompt="1"/>
          </p:nvPr>
        </p:nvSpPr>
        <p:spPr>
          <a:xfrm>
            <a:off x="1651178" y="2286540"/>
            <a:ext cx="4165747" cy="3124311"/>
          </a:xfrm>
          <a:prstGeom prst="ellipse">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77" name="Photo Placeholder 6.jpg"/>
          <p:cNvSpPr>
            <a:spLocks noGrp="1"/>
          </p:cNvSpPr>
          <p:nvPr>
            <p:ph type="pic" sz="quarter" idx="14"/>
          </p:nvPr>
        </p:nvSpPr>
        <p:spPr>
          <a:xfrm>
            <a:off x="1926792" y="2493250"/>
            <a:ext cx="3614519" cy="2710890"/>
          </a:xfrm>
          <a:prstGeom prst="rect">
            <a:avLst/>
          </a:prstGeom>
        </p:spPr>
        <p:txBody>
          <a:bodyPr lIns="91439" tIns="45719" rIns="91439" bIns="45719"/>
          <a:lstStyle/>
          <a:p>
            <a:r>
              <a:rPr lang="en-US"/>
              <a:t>Click icon to add picture</a:t>
            </a:r>
            <a:endParaRPr/>
          </a:p>
        </p:txBody>
      </p:sp>
      <p:sp>
        <p:nvSpPr>
          <p:cNvPr id="278" name="Circle"/>
          <p:cNvSpPr>
            <a:spLocks noGrp="1"/>
          </p:cNvSpPr>
          <p:nvPr>
            <p:ph type="body" sz="quarter" idx="15" hasCustomPrompt="1"/>
          </p:nvPr>
        </p:nvSpPr>
        <p:spPr>
          <a:xfrm>
            <a:off x="1100281" y="4123649"/>
            <a:ext cx="1802821" cy="1352116"/>
          </a:xfrm>
          <a:prstGeom prst="ellipse">
            <a:avLst/>
          </a:prstGeom>
          <a:solidFill>
            <a:srgbClr val="096AEE"/>
          </a:solidFill>
        </p:spPr>
        <p:txBody>
          <a:bodyPr anchor="ctr"/>
          <a:lstStyle/>
          <a:p>
            <a:pPr>
              <a:defRPr sz="4200"/>
            </a:pPr>
            <a:r>
              <a:rPr lang="en-US"/>
              <a:t> </a:t>
            </a:r>
            <a:endParaRPr/>
          </a:p>
        </p:txBody>
      </p:sp>
      <p:sp>
        <p:nvSpPr>
          <p:cNvPr id="279" name="HEADING HERE"/>
          <p:cNvSpPr>
            <a:spLocks noGrp="1"/>
          </p:cNvSpPr>
          <p:nvPr>
            <p:ph type="body" sz="quarter" idx="16"/>
          </p:nvPr>
        </p:nvSpPr>
        <p:spPr>
          <a:xfrm>
            <a:off x="1163732" y="4615390"/>
            <a:ext cx="1675919" cy="368634"/>
          </a:xfrm>
          <a:prstGeom prst="rect">
            <a:avLst/>
          </a:prstGeom>
        </p:spPr>
        <p:txBody>
          <a:bodyPr anchor="ctr"/>
          <a:lstStyle>
            <a:lvl1pPr>
              <a:defRPr sz="984" cap="all" spc="148">
                <a:solidFill>
                  <a:srgbClr val="FFFFFF"/>
                </a:solidFill>
                <a:latin typeface="+mn-lt"/>
                <a:ea typeface="+mn-ea"/>
                <a:cs typeface="+mn-cs"/>
                <a:sym typeface="Avenir Next"/>
              </a:defRPr>
            </a:lvl1pPr>
          </a:lstStyle>
          <a:p>
            <a:pPr lvl="0"/>
            <a:r>
              <a:rPr lang="en-US"/>
              <a:t>Click to edit Master text styles</a:t>
            </a:r>
          </a:p>
        </p:txBody>
      </p:sp>
      <p:sp>
        <p:nvSpPr>
          <p:cNvPr id="280" name="Slide Number"/>
          <p:cNvSpPr>
            <a:spLocks noGrp="1"/>
          </p:cNvSpPr>
          <p:nvPr>
            <p:ph type="sldNum" sz="quarter" idx="2"/>
          </p:nvPr>
        </p:nvSpPr>
        <p:spPr>
          <a:xfrm>
            <a:off x="5542360" y="942288"/>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281" name="Rectangle"/>
          <p:cNvSpPr>
            <a:spLocks noGrp="1"/>
          </p:cNvSpPr>
          <p:nvPr>
            <p:ph type="body" sz="quarter" idx="17" hasCustomPrompt="1"/>
          </p:nvPr>
        </p:nvSpPr>
        <p:spPr>
          <a:xfrm>
            <a:off x="5500688" y="1337115"/>
            <a:ext cx="1190625" cy="292307"/>
          </a:xfrm>
          <a:prstGeom prst="rect">
            <a:avLst/>
          </a:prstGeom>
          <a:solidFill>
            <a:srgbClr val="EBEEF3"/>
          </a:solidFill>
        </p:spPr>
        <p:txBody>
          <a:bodyPr anchor="ctr"/>
          <a:lstStyle/>
          <a:p>
            <a:pPr>
              <a:defRPr sz="4200"/>
            </a:pPr>
            <a:r>
              <a:rPr lang="en-US"/>
              <a:t> </a:t>
            </a:r>
            <a:endParaRPr/>
          </a:p>
        </p:txBody>
      </p:sp>
      <p:sp>
        <p:nvSpPr>
          <p:cNvPr id="282" name="Title Text"/>
          <p:cNvSpPr>
            <a:spLocks noGrp="1"/>
          </p:cNvSpPr>
          <p:nvPr>
            <p:ph type="title"/>
          </p:nvPr>
        </p:nvSpPr>
        <p:spPr>
          <a:xfrm>
            <a:off x="1284759" y="1337115"/>
            <a:ext cx="962248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283" name="Line"/>
          <p:cNvSpPr/>
          <p:nvPr/>
        </p:nvSpPr>
        <p:spPr>
          <a:xfrm>
            <a:off x="6096000" y="-4394"/>
            <a:ext cx="1" cy="905110"/>
          </a:xfrm>
          <a:prstGeom prst="line">
            <a:avLst/>
          </a:prstGeom>
          <a:ln w="12700">
            <a:solidFill>
              <a:srgbClr val="000000"/>
            </a:solidFill>
            <a:miter lim="400000"/>
            <a:tail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84" name="Line"/>
          <p:cNvSpPr/>
          <p:nvPr/>
        </p:nvSpPr>
        <p:spPr>
          <a:xfrm>
            <a:off x="6096000" y="5969567"/>
            <a:ext cx="1" cy="905110"/>
          </a:xfrm>
          <a:prstGeom prst="line">
            <a:avLst/>
          </a:prstGeom>
          <a:ln w="12700">
            <a:solidFill>
              <a:srgbClr val="000000"/>
            </a:solidFill>
            <a:miter lim="400000"/>
            <a:headEnd type="triangle" len="sm"/>
          </a:ln>
        </p:spPr>
        <p:txBody>
          <a:bodyPr lIns="35719" tIns="35719" rIns="35719" bIns="35719" anchor="ctr"/>
          <a:lstStyle/>
          <a:p>
            <a:pPr>
              <a:defRPr sz="4000">
                <a:solidFill>
                  <a:srgbClr val="FFFFFF"/>
                </a:solidFill>
                <a:effectLst>
                  <a:outerShdw blurRad="38100" dist="12700" dir="5400000" rotWithShape="0">
                    <a:srgbClr val="000000">
                      <a:alpha val="50000"/>
                    </a:srgbClr>
                  </a:outerShdw>
                </a:effectLst>
              </a:defRPr>
            </a:pPr>
            <a:endParaRPr sz="2812"/>
          </a:p>
        </p:txBody>
      </p:sp>
      <p:sp>
        <p:nvSpPr>
          <p:cNvPr id="285" name="Body Level One…"/>
          <p:cNvSpPr>
            <a:spLocks noGrp="1"/>
          </p:cNvSpPr>
          <p:nvPr>
            <p:ph type="body" sz="quarter" idx="1"/>
          </p:nvPr>
        </p:nvSpPr>
        <p:spPr>
          <a:xfrm>
            <a:off x="6511392" y="2645018"/>
            <a:ext cx="4165747" cy="1352116"/>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86" name="HEADING HERE"/>
          <p:cNvSpPr>
            <a:spLocks noGrp="1"/>
          </p:cNvSpPr>
          <p:nvPr>
            <p:ph type="body" sz="quarter" idx="18"/>
          </p:nvPr>
        </p:nvSpPr>
        <p:spPr>
          <a:xfrm>
            <a:off x="6533181" y="4129470"/>
            <a:ext cx="4165747" cy="220276"/>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287" name="Rounded Rectangle"/>
          <p:cNvSpPr>
            <a:spLocks noGrp="1"/>
          </p:cNvSpPr>
          <p:nvPr>
            <p:ph type="body" sz="quarter" idx="19" hasCustomPrompt="1"/>
          </p:nvPr>
        </p:nvSpPr>
        <p:spPr>
          <a:xfrm>
            <a:off x="6489602" y="4392283"/>
            <a:ext cx="4209326" cy="125260"/>
          </a:xfrm>
          <a:prstGeom prst="roundRect">
            <a:avLst>
              <a:gd name="adj" fmla="val 50000"/>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88" name="Rounded Rectangle"/>
          <p:cNvSpPr>
            <a:spLocks noGrp="1"/>
          </p:cNvSpPr>
          <p:nvPr>
            <p:ph type="body" sz="quarter" idx="20" hasCustomPrompt="1"/>
          </p:nvPr>
        </p:nvSpPr>
        <p:spPr>
          <a:xfrm>
            <a:off x="6489602" y="4392283"/>
            <a:ext cx="2815592" cy="125260"/>
          </a:xfrm>
          <a:prstGeom prst="roundRect">
            <a:avLst>
              <a:gd name="adj" fmla="val 50000"/>
            </a:avLst>
          </a:prstGeom>
          <a:solidFill>
            <a:srgbClr val="096AEE"/>
          </a:solidFill>
        </p:spPr>
        <p:txBody>
          <a:bodyPr anchor="ctr"/>
          <a:lstStyle/>
          <a:p>
            <a:pPr>
              <a:defRPr sz="4200"/>
            </a:pPr>
            <a:r>
              <a:rPr lang="en-US"/>
              <a:t> </a:t>
            </a:r>
            <a:endParaRPr/>
          </a:p>
        </p:txBody>
      </p:sp>
      <p:sp>
        <p:nvSpPr>
          <p:cNvPr id="289" name="68%"/>
          <p:cNvSpPr>
            <a:spLocks noGrp="1"/>
          </p:cNvSpPr>
          <p:nvPr>
            <p:ph type="body" sz="quarter" idx="21"/>
          </p:nvPr>
        </p:nvSpPr>
        <p:spPr>
          <a:xfrm>
            <a:off x="6668236" y="4392283"/>
            <a:ext cx="721645" cy="125260"/>
          </a:xfrm>
          <a:prstGeom prst="rect">
            <a:avLst/>
          </a:prstGeom>
        </p:spPr>
        <p:txBody>
          <a:bodyPr anchor="ctr"/>
          <a:lstStyle>
            <a:lvl1pPr algn="l">
              <a:defRPr sz="844" cap="all" spc="127">
                <a:solidFill>
                  <a:srgbClr val="FFFFFF"/>
                </a:solidFill>
                <a:latin typeface="+mn-lt"/>
                <a:ea typeface="+mn-ea"/>
                <a:cs typeface="+mn-cs"/>
                <a:sym typeface="Avenir Next"/>
              </a:defRPr>
            </a:lvl1pPr>
          </a:lstStyle>
          <a:p>
            <a:pPr lvl="0"/>
            <a:r>
              <a:rPr lang="en-US"/>
              <a:t>Click to edit Master text styles</a:t>
            </a:r>
          </a:p>
        </p:txBody>
      </p:sp>
      <p:sp>
        <p:nvSpPr>
          <p:cNvPr id="290" name="HEADING HERE"/>
          <p:cNvSpPr>
            <a:spLocks noGrp="1"/>
          </p:cNvSpPr>
          <p:nvPr>
            <p:ph type="body" sz="quarter" idx="22"/>
          </p:nvPr>
        </p:nvSpPr>
        <p:spPr>
          <a:xfrm>
            <a:off x="6511391" y="4664299"/>
            <a:ext cx="4165748" cy="220276"/>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291" name="Rounded Rectangle"/>
          <p:cNvSpPr>
            <a:spLocks noGrp="1"/>
          </p:cNvSpPr>
          <p:nvPr>
            <p:ph type="body" sz="quarter" idx="23" hasCustomPrompt="1"/>
          </p:nvPr>
        </p:nvSpPr>
        <p:spPr>
          <a:xfrm>
            <a:off x="6467813" y="4927113"/>
            <a:ext cx="4209326" cy="125261"/>
          </a:xfrm>
          <a:prstGeom prst="roundRect">
            <a:avLst>
              <a:gd name="adj" fmla="val 50000"/>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292" name="Rounded Rectangle"/>
          <p:cNvSpPr>
            <a:spLocks noGrp="1"/>
          </p:cNvSpPr>
          <p:nvPr>
            <p:ph type="body" sz="quarter" idx="24" hasCustomPrompt="1"/>
          </p:nvPr>
        </p:nvSpPr>
        <p:spPr>
          <a:xfrm>
            <a:off x="6467813" y="4927113"/>
            <a:ext cx="3947476" cy="125261"/>
          </a:xfrm>
          <a:prstGeom prst="roundRect">
            <a:avLst>
              <a:gd name="adj" fmla="val 50000"/>
            </a:avLst>
          </a:prstGeom>
          <a:solidFill>
            <a:srgbClr val="096AEE"/>
          </a:solidFill>
        </p:spPr>
        <p:txBody>
          <a:bodyPr anchor="ctr"/>
          <a:lstStyle/>
          <a:p>
            <a:pPr>
              <a:defRPr sz="4200"/>
            </a:pPr>
            <a:r>
              <a:rPr lang="en-US"/>
              <a:t> </a:t>
            </a:r>
            <a:endParaRPr/>
          </a:p>
        </p:txBody>
      </p:sp>
      <p:sp>
        <p:nvSpPr>
          <p:cNvPr id="293" name="93%"/>
          <p:cNvSpPr>
            <a:spLocks noGrp="1"/>
          </p:cNvSpPr>
          <p:nvPr>
            <p:ph type="body" sz="quarter" idx="25"/>
          </p:nvPr>
        </p:nvSpPr>
        <p:spPr>
          <a:xfrm>
            <a:off x="6646446" y="4927113"/>
            <a:ext cx="721645" cy="125261"/>
          </a:xfrm>
          <a:prstGeom prst="rect">
            <a:avLst/>
          </a:prstGeom>
        </p:spPr>
        <p:txBody>
          <a:bodyPr anchor="ctr"/>
          <a:lstStyle>
            <a:lvl1pPr algn="l">
              <a:defRPr sz="844" cap="all" spc="127">
                <a:solidFill>
                  <a:srgbClr val="FFFFFF"/>
                </a:solidFill>
                <a:latin typeface="+mn-lt"/>
                <a:ea typeface="+mn-ea"/>
                <a:cs typeface="+mn-cs"/>
                <a:sym typeface="Avenir Next"/>
              </a:defRPr>
            </a:lvl1pPr>
          </a:lstStyle>
          <a:p>
            <a:pPr lvl="0"/>
            <a:r>
              <a:rPr lang="en-US"/>
              <a:t>Click to edit Master text styles</a:t>
            </a:r>
          </a:p>
        </p:txBody>
      </p:sp>
    </p:spTree>
    <p:extLst>
      <p:ext uri="{BB962C8B-B14F-4D97-AF65-F5344CB8AC3E}">
        <p14:creationId xmlns:p14="http://schemas.microsoft.com/office/powerpoint/2010/main" val="2494910434"/>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Master Slide copy 9">
    <p:spTree>
      <p:nvGrpSpPr>
        <p:cNvPr id="1" name=""/>
        <p:cNvGrpSpPr/>
        <p:nvPr/>
      </p:nvGrpSpPr>
      <p:grpSpPr>
        <a:xfrm>
          <a:off x="0" y="0"/>
          <a:ext cx="0" cy="0"/>
          <a:chOff x="0" y="0"/>
          <a:chExt cx="0" cy="0"/>
        </a:xfrm>
      </p:grpSpPr>
      <p:sp>
        <p:nvSpPr>
          <p:cNvPr id="300" name="Rectangle"/>
          <p:cNvSpPr>
            <a:spLocks noGrp="1"/>
          </p:cNvSpPr>
          <p:nvPr>
            <p:ph type="body" idx="13" hasCustomPrompt="1"/>
          </p:nvPr>
        </p:nvSpPr>
        <p:spPr>
          <a:xfrm>
            <a:off x="1153939" y="836368"/>
            <a:ext cx="8772476" cy="5185265"/>
          </a:xfrm>
          <a:prstGeom prst="rect">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301" name="Body Level One…"/>
          <p:cNvSpPr>
            <a:spLocks noGrp="1"/>
          </p:cNvSpPr>
          <p:nvPr>
            <p:ph type="body" sz="quarter" idx="1"/>
          </p:nvPr>
        </p:nvSpPr>
        <p:spPr>
          <a:xfrm>
            <a:off x="1910514" y="4273081"/>
            <a:ext cx="5894066" cy="1253500"/>
          </a:xfrm>
          <a:prstGeom prst="rect">
            <a:avLst/>
          </a:prstGeom>
        </p:spPr>
        <p:txBody>
          <a:bodyPr numCol="2" spcCol="314350"/>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02" name="Shape"/>
          <p:cNvSpPr>
            <a:spLocks noGrp="1"/>
          </p:cNvSpPr>
          <p:nvPr>
            <p:ph type="body" sz="quarter" idx="14" hasCustomPrompt="1"/>
          </p:nvPr>
        </p:nvSpPr>
        <p:spPr>
          <a:xfrm>
            <a:off x="5044615" y="3536073"/>
            <a:ext cx="457291" cy="330725"/>
          </a:xfrm>
          <a:custGeom>
            <a:avLst/>
            <a:gdLst/>
            <a:ahLst/>
            <a:cxnLst>
              <a:cxn ang="0">
                <a:pos x="wd2" y="hd2"/>
              </a:cxn>
              <a:cxn ang="5400000">
                <a:pos x="wd2" y="hd2"/>
              </a:cxn>
              <a:cxn ang="10800000">
                <a:pos x="wd2" y="hd2"/>
              </a:cxn>
              <a:cxn ang="16200000">
                <a:pos x="wd2" y="hd2"/>
              </a:cxn>
            </a:cxnLst>
            <a:rect l="0" t="0" r="r" b="b"/>
            <a:pathLst>
              <a:path w="21523" h="21320" extrusionOk="0">
                <a:moveTo>
                  <a:pt x="17971" y="17638"/>
                </a:moveTo>
                <a:cubicBezTo>
                  <a:pt x="18890" y="18183"/>
                  <a:pt x="19205" y="19389"/>
                  <a:pt x="18675" y="20333"/>
                </a:cubicBezTo>
                <a:cubicBezTo>
                  <a:pt x="18144" y="21277"/>
                  <a:pt x="16968" y="21600"/>
                  <a:pt x="16049" y="21056"/>
                </a:cubicBezTo>
                <a:cubicBezTo>
                  <a:pt x="15130" y="20511"/>
                  <a:pt x="14814" y="19304"/>
                  <a:pt x="15345" y="18361"/>
                </a:cubicBezTo>
                <a:cubicBezTo>
                  <a:pt x="15876" y="17418"/>
                  <a:pt x="17052" y="17094"/>
                  <a:pt x="17971" y="17638"/>
                </a:cubicBezTo>
                <a:close/>
                <a:moveTo>
                  <a:pt x="8442" y="17638"/>
                </a:moveTo>
                <a:cubicBezTo>
                  <a:pt x="9361" y="18183"/>
                  <a:pt x="9676" y="19389"/>
                  <a:pt x="9146" y="20333"/>
                </a:cubicBezTo>
                <a:cubicBezTo>
                  <a:pt x="8615" y="21277"/>
                  <a:pt x="7439" y="21600"/>
                  <a:pt x="6520" y="21056"/>
                </a:cubicBezTo>
                <a:cubicBezTo>
                  <a:pt x="5600" y="20511"/>
                  <a:pt x="5285" y="19304"/>
                  <a:pt x="5817" y="18361"/>
                </a:cubicBezTo>
                <a:cubicBezTo>
                  <a:pt x="6347" y="17418"/>
                  <a:pt x="7523" y="17094"/>
                  <a:pt x="8442" y="17638"/>
                </a:cubicBezTo>
                <a:close/>
                <a:moveTo>
                  <a:pt x="21502" y="6488"/>
                </a:moveTo>
                <a:cubicBezTo>
                  <a:pt x="20817" y="9393"/>
                  <a:pt x="19223" y="16150"/>
                  <a:pt x="19223" y="16150"/>
                </a:cubicBezTo>
                <a:lnTo>
                  <a:pt x="5378" y="16150"/>
                </a:lnTo>
                <a:lnTo>
                  <a:pt x="2746" y="3341"/>
                </a:lnTo>
                <a:lnTo>
                  <a:pt x="1622" y="3341"/>
                </a:lnTo>
                <a:cubicBezTo>
                  <a:pt x="726" y="3341"/>
                  <a:pt x="0" y="2593"/>
                  <a:pt x="0" y="1670"/>
                </a:cubicBezTo>
                <a:cubicBezTo>
                  <a:pt x="0" y="748"/>
                  <a:pt x="726" y="0"/>
                  <a:pt x="1622" y="0"/>
                </a:cubicBezTo>
                <a:cubicBezTo>
                  <a:pt x="1622" y="0"/>
                  <a:pt x="2966" y="0"/>
                  <a:pt x="3981" y="0"/>
                </a:cubicBezTo>
                <a:cubicBezTo>
                  <a:pt x="4855" y="0"/>
                  <a:pt x="5501" y="656"/>
                  <a:pt x="5635" y="1279"/>
                </a:cubicBezTo>
                <a:cubicBezTo>
                  <a:pt x="5952" y="2818"/>
                  <a:pt x="6441" y="5198"/>
                  <a:pt x="6441" y="5198"/>
                </a:cubicBezTo>
                <a:cubicBezTo>
                  <a:pt x="6441" y="5198"/>
                  <a:pt x="16570" y="5190"/>
                  <a:pt x="20380" y="5187"/>
                </a:cubicBezTo>
                <a:cubicBezTo>
                  <a:pt x="21380" y="5187"/>
                  <a:pt x="21600" y="6102"/>
                  <a:pt x="21502" y="6488"/>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303" name="Shape"/>
          <p:cNvSpPr>
            <a:spLocks noGrp="1"/>
          </p:cNvSpPr>
          <p:nvPr>
            <p:ph type="body" sz="quarter" idx="15" hasCustomPrompt="1"/>
          </p:nvPr>
        </p:nvSpPr>
        <p:spPr>
          <a:xfrm>
            <a:off x="1916046" y="3555282"/>
            <a:ext cx="390552" cy="292307"/>
          </a:xfrm>
          <a:custGeom>
            <a:avLst/>
            <a:gdLst/>
            <a:ahLst/>
            <a:cxnLst>
              <a:cxn ang="0">
                <a:pos x="wd2" y="hd2"/>
              </a:cxn>
              <a:cxn ang="5400000">
                <a:pos x="wd2" y="hd2"/>
              </a:cxn>
              <a:cxn ang="10800000">
                <a:pos x="wd2" y="hd2"/>
              </a:cxn>
              <a:cxn ang="16200000">
                <a:pos x="wd2" y="hd2"/>
              </a:cxn>
            </a:cxnLst>
            <a:rect l="0" t="0" r="r" b="b"/>
            <a:pathLst>
              <a:path w="21600" h="21600" extrusionOk="0">
                <a:moveTo>
                  <a:pt x="14878" y="6689"/>
                </a:moveTo>
                <a:cubicBezTo>
                  <a:pt x="14127" y="5936"/>
                  <a:pt x="14127" y="4717"/>
                  <a:pt x="14878" y="3965"/>
                </a:cubicBezTo>
                <a:cubicBezTo>
                  <a:pt x="15630" y="3213"/>
                  <a:pt x="16845" y="3213"/>
                  <a:pt x="17596" y="3965"/>
                </a:cubicBezTo>
                <a:cubicBezTo>
                  <a:pt x="18348" y="4717"/>
                  <a:pt x="18348" y="5937"/>
                  <a:pt x="17597" y="6689"/>
                </a:cubicBezTo>
                <a:cubicBezTo>
                  <a:pt x="16846" y="7441"/>
                  <a:pt x="15630" y="7441"/>
                  <a:pt x="14878" y="6689"/>
                </a:cubicBezTo>
                <a:close/>
                <a:moveTo>
                  <a:pt x="21600" y="3899"/>
                </a:moveTo>
                <a:lnTo>
                  <a:pt x="17709" y="0"/>
                </a:lnTo>
                <a:lnTo>
                  <a:pt x="12545" y="151"/>
                </a:lnTo>
                <a:lnTo>
                  <a:pt x="0" y="12722"/>
                </a:lnTo>
                <a:lnTo>
                  <a:pt x="8860" y="21600"/>
                </a:lnTo>
                <a:lnTo>
                  <a:pt x="21405" y="9030"/>
                </a:lnTo>
                <a:cubicBezTo>
                  <a:pt x="21405" y="9030"/>
                  <a:pt x="21600" y="3899"/>
                  <a:pt x="21600" y="3899"/>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304" name="HEADING HERE"/>
          <p:cNvSpPr>
            <a:spLocks noGrp="1"/>
          </p:cNvSpPr>
          <p:nvPr>
            <p:ph type="body" sz="quarter" idx="16"/>
          </p:nvPr>
        </p:nvSpPr>
        <p:spPr>
          <a:xfrm>
            <a:off x="1913115" y="3923786"/>
            <a:ext cx="2757756"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05" name="HEADING HERE"/>
          <p:cNvSpPr>
            <a:spLocks noGrp="1"/>
          </p:cNvSpPr>
          <p:nvPr>
            <p:ph type="body" sz="quarter" idx="17"/>
          </p:nvPr>
        </p:nvSpPr>
        <p:spPr>
          <a:xfrm>
            <a:off x="5076518" y="3923786"/>
            <a:ext cx="2757757"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06" name="Image"/>
          <p:cNvSpPr>
            <a:spLocks noGrp="1"/>
          </p:cNvSpPr>
          <p:nvPr>
            <p:ph type="pic" sz="quarter" idx="18"/>
          </p:nvPr>
        </p:nvSpPr>
        <p:spPr>
          <a:xfrm>
            <a:off x="8434718" y="1147459"/>
            <a:ext cx="2962778" cy="4563206"/>
          </a:xfrm>
          <a:prstGeom prst="rect">
            <a:avLst/>
          </a:prstGeom>
          <a:effectLst>
            <a:outerShdw blurRad="190500" dist="8455" dir="5400000" rotWithShape="0">
              <a:srgbClr val="000000"/>
            </a:outerShdw>
          </a:effectLst>
        </p:spPr>
        <p:txBody>
          <a:bodyPr lIns="91439" tIns="45719" rIns="91439" bIns="45719"/>
          <a:lstStyle/>
          <a:p>
            <a:r>
              <a:rPr lang="en-US"/>
              <a:t>Click icon to add picture</a:t>
            </a:r>
            <a:endParaRPr/>
          </a:p>
        </p:txBody>
      </p:sp>
      <p:sp>
        <p:nvSpPr>
          <p:cNvPr id="307" name="Photo Placeholder 6.jpg"/>
          <p:cNvSpPr>
            <a:spLocks noGrp="1"/>
          </p:cNvSpPr>
          <p:nvPr>
            <p:ph type="pic" sz="quarter" idx="19"/>
          </p:nvPr>
        </p:nvSpPr>
        <p:spPr>
          <a:xfrm>
            <a:off x="8623682" y="1699072"/>
            <a:ext cx="2584766" cy="3439213"/>
          </a:xfrm>
          <a:prstGeom prst="rect">
            <a:avLst/>
          </a:prstGeom>
        </p:spPr>
        <p:txBody>
          <a:bodyPr lIns="91439" tIns="45719" rIns="91439" bIns="45719"/>
          <a:lstStyle/>
          <a:p>
            <a:r>
              <a:rPr lang="en-US"/>
              <a:t>Click icon to add picture</a:t>
            </a:r>
            <a:endParaRPr/>
          </a:p>
        </p:txBody>
      </p:sp>
      <p:sp>
        <p:nvSpPr>
          <p:cNvPr id="308" name="Slide Number"/>
          <p:cNvSpPr>
            <a:spLocks noGrp="1"/>
          </p:cNvSpPr>
          <p:nvPr>
            <p:ph type="sldNum" sz="quarter" idx="2"/>
          </p:nvPr>
        </p:nvSpPr>
        <p:spPr>
          <a:xfrm>
            <a:off x="4096315" y="1397702"/>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309" name="Rectangle"/>
          <p:cNvSpPr>
            <a:spLocks noGrp="1"/>
          </p:cNvSpPr>
          <p:nvPr>
            <p:ph type="body" sz="quarter" idx="20" hasCustomPrompt="1"/>
          </p:nvPr>
        </p:nvSpPr>
        <p:spPr>
          <a:xfrm>
            <a:off x="4054643" y="1792529"/>
            <a:ext cx="1190626" cy="292307"/>
          </a:xfrm>
          <a:prstGeom prst="rect">
            <a:avLst/>
          </a:prstGeom>
          <a:solidFill>
            <a:srgbClr val="FFFFFF"/>
          </a:solidFill>
        </p:spPr>
        <p:txBody>
          <a:bodyPr anchor="ctr"/>
          <a:lstStyle/>
          <a:p>
            <a:pPr>
              <a:defRPr sz="4200"/>
            </a:pPr>
            <a:r>
              <a:rPr lang="en-US"/>
              <a:t> </a:t>
            </a:r>
            <a:endParaRPr/>
          </a:p>
        </p:txBody>
      </p:sp>
      <p:sp>
        <p:nvSpPr>
          <p:cNvPr id="310" name="Title Text"/>
          <p:cNvSpPr>
            <a:spLocks noGrp="1"/>
          </p:cNvSpPr>
          <p:nvPr>
            <p:ph type="title"/>
          </p:nvPr>
        </p:nvSpPr>
        <p:spPr>
          <a:xfrm>
            <a:off x="1702922" y="1792529"/>
            <a:ext cx="5894067"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311" name="Circle"/>
          <p:cNvSpPr>
            <a:spLocks noGrp="1"/>
          </p:cNvSpPr>
          <p:nvPr>
            <p:ph type="body" sz="quarter" idx="21" hasCustomPrompt="1"/>
          </p:nvPr>
        </p:nvSpPr>
        <p:spPr>
          <a:xfrm>
            <a:off x="8086881" y="2153958"/>
            <a:ext cx="1078393" cy="808795"/>
          </a:xfrm>
          <a:prstGeom prst="ellipse">
            <a:avLst/>
          </a:prstGeom>
          <a:solidFill>
            <a:srgbClr val="096AEE"/>
          </a:solidFill>
        </p:spPr>
        <p:txBody>
          <a:bodyPr anchor="ctr"/>
          <a:lstStyle/>
          <a:p>
            <a:pPr>
              <a:defRPr sz="4200"/>
            </a:pPr>
            <a:r>
              <a:rPr lang="en-US"/>
              <a:t> </a:t>
            </a:r>
            <a:endParaRPr/>
          </a:p>
        </p:txBody>
      </p:sp>
      <p:sp>
        <p:nvSpPr>
          <p:cNvPr id="312" name="TRENDY"/>
          <p:cNvSpPr>
            <a:spLocks noGrp="1"/>
          </p:cNvSpPr>
          <p:nvPr>
            <p:ph type="body" sz="quarter" idx="22"/>
          </p:nvPr>
        </p:nvSpPr>
        <p:spPr>
          <a:xfrm>
            <a:off x="8232411" y="2389188"/>
            <a:ext cx="787334" cy="374054"/>
          </a:xfrm>
          <a:prstGeom prst="rect">
            <a:avLst/>
          </a:prstGeom>
        </p:spPr>
        <p:txBody>
          <a:bodyPr anchor="ctr"/>
          <a:lstStyle>
            <a:lvl1pPr>
              <a:defRPr sz="984" cap="all" spc="148">
                <a:solidFill>
                  <a:srgbClr val="FFFFFF"/>
                </a:solidFill>
                <a:latin typeface="+mn-lt"/>
                <a:ea typeface="+mn-ea"/>
                <a:cs typeface="+mn-cs"/>
                <a:sym typeface="Avenir Next"/>
              </a:defRPr>
            </a:lvl1pPr>
          </a:lstStyle>
          <a:p>
            <a:pPr lvl="0"/>
            <a:r>
              <a:rPr lang="en-US"/>
              <a:t>Click to edit Master text styles</a:t>
            </a:r>
          </a:p>
        </p:txBody>
      </p:sp>
    </p:spTree>
    <p:extLst>
      <p:ext uri="{BB962C8B-B14F-4D97-AF65-F5344CB8AC3E}">
        <p14:creationId xmlns:p14="http://schemas.microsoft.com/office/powerpoint/2010/main" val="3147113192"/>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Master Slide copy 10">
    <p:spTree>
      <p:nvGrpSpPr>
        <p:cNvPr id="1" name=""/>
        <p:cNvGrpSpPr/>
        <p:nvPr/>
      </p:nvGrpSpPr>
      <p:grpSpPr>
        <a:xfrm>
          <a:off x="0" y="0"/>
          <a:ext cx="0" cy="0"/>
          <a:chOff x="0" y="0"/>
          <a:chExt cx="0" cy="0"/>
        </a:xfrm>
      </p:grpSpPr>
      <p:sp>
        <p:nvSpPr>
          <p:cNvPr id="319" name="Rectangle"/>
          <p:cNvSpPr>
            <a:spLocks noGrp="1"/>
          </p:cNvSpPr>
          <p:nvPr>
            <p:ph type="body" idx="13" hasCustomPrompt="1"/>
          </p:nvPr>
        </p:nvSpPr>
        <p:spPr>
          <a:xfrm flipH="1">
            <a:off x="2625021" y="836368"/>
            <a:ext cx="8772475" cy="5185265"/>
          </a:xfrm>
          <a:prstGeom prst="rect">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320" name="Body Level One…"/>
          <p:cNvSpPr>
            <a:spLocks noGrp="1"/>
          </p:cNvSpPr>
          <p:nvPr>
            <p:ph type="body" sz="quarter" idx="1" hasCustomPrompt="1"/>
          </p:nvPr>
        </p:nvSpPr>
        <p:spPr>
          <a:xfrm>
            <a:off x="5077576" y="4862440"/>
            <a:ext cx="2762958" cy="408040"/>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r>
              <a:t>Body Level One</a:t>
            </a:r>
          </a:p>
          <a:p>
            <a:pPr lvl="1"/>
            <a:r>
              <a:t>Body Level Two</a:t>
            </a:r>
          </a:p>
        </p:txBody>
      </p:sp>
      <p:sp>
        <p:nvSpPr>
          <p:cNvPr id="321" name="HEADING HERE"/>
          <p:cNvSpPr>
            <a:spLocks noGrp="1"/>
          </p:cNvSpPr>
          <p:nvPr>
            <p:ph type="body" sz="quarter" idx="14"/>
          </p:nvPr>
        </p:nvSpPr>
        <p:spPr>
          <a:xfrm>
            <a:off x="5080177" y="4513145"/>
            <a:ext cx="2757756"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22" name="Image"/>
          <p:cNvSpPr>
            <a:spLocks noGrp="1"/>
          </p:cNvSpPr>
          <p:nvPr>
            <p:ph type="pic" sz="quarter" idx="15"/>
          </p:nvPr>
        </p:nvSpPr>
        <p:spPr>
          <a:xfrm>
            <a:off x="1153939" y="1147459"/>
            <a:ext cx="2962778" cy="4563206"/>
          </a:xfrm>
          <a:prstGeom prst="rect">
            <a:avLst/>
          </a:prstGeom>
          <a:effectLst>
            <a:outerShdw blurRad="190500" dist="8455" dir="5400000" rotWithShape="0">
              <a:srgbClr val="000000"/>
            </a:outerShdw>
          </a:effectLst>
        </p:spPr>
        <p:txBody>
          <a:bodyPr lIns="91439" tIns="45719" rIns="91439" bIns="45719"/>
          <a:lstStyle/>
          <a:p>
            <a:r>
              <a:rPr lang="en-US"/>
              <a:t>Click icon to add picture</a:t>
            </a:r>
            <a:endParaRPr/>
          </a:p>
        </p:txBody>
      </p:sp>
      <p:sp>
        <p:nvSpPr>
          <p:cNvPr id="323" name="Photo Placeholder 6.jpg"/>
          <p:cNvSpPr>
            <a:spLocks noGrp="1"/>
          </p:cNvSpPr>
          <p:nvPr>
            <p:ph type="pic" sz="quarter" idx="16"/>
          </p:nvPr>
        </p:nvSpPr>
        <p:spPr>
          <a:xfrm>
            <a:off x="1342902" y="1699072"/>
            <a:ext cx="2584766" cy="3439213"/>
          </a:xfrm>
          <a:prstGeom prst="rect">
            <a:avLst/>
          </a:prstGeom>
        </p:spPr>
        <p:txBody>
          <a:bodyPr lIns="91439" tIns="45719" rIns="91439" bIns="45719"/>
          <a:lstStyle/>
          <a:p>
            <a:r>
              <a:rPr lang="en-US"/>
              <a:t>Click icon to add picture</a:t>
            </a:r>
            <a:endParaRPr/>
          </a:p>
        </p:txBody>
      </p:sp>
      <p:sp>
        <p:nvSpPr>
          <p:cNvPr id="324" name="Slide Number"/>
          <p:cNvSpPr>
            <a:spLocks noGrp="1"/>
          </p:cNvSpPr>
          <p:nvPr>
            <p:ph type="sldNum" sz="quarter" idx="2"/>
          </p:nvPr>
        </p:nvSpPr>
        <p:spPr>
          <a:xfrm>
            <a:off x="7263378" y="1397702"/>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325" name="Rectangle"/>
          <p:cNvSpPr>
            <a:spLocks noGrp="1"/>
          </p:cNvSpPr>
          <p:nvPr>
            <p:ph type="body" sz="quarter" idx="17" hasCustomPrompt="1"/>
          </p:nvPr>
        </p:nvSpPr>
        <p:spPr>
          <a:xfrm>
            <a:off x="7221706" y="1792529"/>
            <a:ext cx="1190626" cy="292307"/>
          </a:xfrm>
          <a:prstGeom prst="rect">
            <a:avLst/>
          </a:prstGeom>
          <a:solidFill>
            <a:srgbClr val="FFFFFF"/>
          </a:solidFill>
        </p:spPr>
        <p:txBody>
          <a:bodyPr anchor="ctr"/>
          <a:lstStyle/>
          <a:p>
            <a:pPr>
              <a:defRPr sz="4200"/>
            </a:pPr>
            <a:r>
              <a:rPr lang="en-US"/>
              <a:t> </a:t>
            </a:r>
            <a:endParaRPr/>
          </a:p>
        </p:txBody>
      </p:sp>
      <p:sp>
        <p:nvSpPr>
          <p:cNvPr id="326" name="Title Text"/>
          <p:cNvSpPr>
            <a:spLocks noGrp="1"/>
          </p:cNvSpPr>
          <p:nvPr>
            <p:ph type="title"/>
          </p:nvPr>
        </p:nvSpPr>
        <p:spPr>
          <a:xfrm>
            <a:off x="4869985" y="1792529"/>
            <a:ext cx="5894066"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327" name="HEADING HERE"/>
          <p:cNvSpPr>
            <a:spLocks noGrp="1"/>
          </p:cNvSpPr>
          <p:nvPr>
            <p:ph type="body" sz="quarter" idx="18"/>
          </p:nvPr>
        </p:nvSpPr>
        <p:spPr>
          <a:xfrm>
            <a:off x="8021177" y="4513145"/>
            <a:ext cx="2757757"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28" name="Aenean eu leo quam. Pellentesque ornare sem quam vestibulum."/>
          <p:cNvSpPr>
            <a:spLocks noGrp="1"/>
          </p:cNvSpPr>
          <p:nvPr>
            <p:ph type="body" sz="quarter" idx="19"/>
          </p:nvPr>
        </p:nvSpPr>
        <p:spPr>
          <a:xfrm>
            <a:off x="8018577" y="4900859"/>
            <a:ext cx="2762958" cy="408040"/>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329" name="Shape"/>
          <p:cNvSpPr>
            <a:spLocks noGrp="1"/>
          </p:cNvSpPr>
          <p:nvPr>
            <p:ph type="body" sz="quarter" idx="20" hasCustomPrompt="1"/>
          </p:nvPr>
        </p:nvSpPr>
        <p:spPr>
          <a:xfrm>
            <a:off x="8021177" y="2707258"/>
            <a:ext cx="457291" cy="330726"/>
          </a:xfrm>
          <a:custGeom>
            <a:avLst/>
            <a:gdLst/>
            <a:ahLst/>
            <a:cxnLst>
              <a:cxn ang="0">
                <a:pos x="wd2" y="hd2"/>
              </a:cxn>
              <a:cxn ang="5400000">
                <a:pos x="wd2" y="hd2"/>
              </a:cxn>
              <a:cxn ang="10800000">
                <a:pos x="wd2" y="hd2"/>
              </a:cxn>
              <a:cxn ang="16200000">
                <a:pos x="wd2" y="hd2"/>
              </a:cxn>
            </a:cxnLst>
            <a:rect l="0" t="0" r="r" b="b"/>
            <a:pathLst>
              <a:path w="21523" h="21320" extrusionOk="0">
                <a:moveTo>
                  <a:pt x="17971" y="17638"/>
                </a:moveTo>
                <a:cubicBezTo>
                  <a:pt x="18890" y="18183"/>
                  <a:pt x="19205" y="19389"/>
                  <a:pt x="18675" y="20333"/>
                </a:cubicBezTo>
                <a:cubicBezTo>
                  <a:pt x="18144" y="21277"/>
                  <a:pt x="16968" y="21600"/>
                  <a:pt x="16049" y="21056"/>
                </a:cubicBezTo>
                <a:cubicBezTo>
                  <a:pt x="15130" y="20511"/>
                  <a:pt x="14814" y="19304"/>
                  <a:pt x="15345" y="18361"/>
                </a:cubicBezTo>
                <a:cubicBezTo>
                  <a:pt x="15876" y="17418"/>
                  <a:pt x="17052" y="17094"/>
                  <a:pt x="17971" y="17638"/>
                </a:cubicBezTo>
                <a:close/>
                <a:moveTo>
                  <a:pt x="8442" y="17638"/>
                </a:moveTo>
                <a:cubicBezTo>
                  <a:pt x="9361" y="18183"/>
                  <a:pt x="9676" y="19389"/>
                  <a:pt x="9146" y="20333"/>
                </a:cubicBezTo>
                <a:cubicBezTo>
                  <a:pt x="8615" y="21277"/>
                  <a:pt x="7439" y="21600"/>
                  <a:pt x="6520" y="21056"/>
                </a:cubicBezTo>
                <a:cubicBezTo>
                  <a:pt x="5600" y="20511"/>
                  <a:pt x="5285" y="19304"/>
                  <a:pt x="5817" y="18361"/>
                </a:cubicBezTo>
                <a:cubicBezTo>
                  <a:pt x="6347" y="17418"/>
                  <a:pt x="7523" y="17094"/>
                  <a:pt x="8442" y="17638"/>
                </a:cubicBezTo>
                <a:close/>
                <a:moveTo>
                  <a:pt x="21502" y="6488"/>
                </a:moveTo>
                <a:cubicBezTo>
                  <a:pt x="20817" y="9393"/>
                  <a:pt x="19223" y="16150"/>
                  <a:pt x="19223" y="16150"/>
                </a:cubicBezTo>
                <a:lnTo>
                  <a:pt x="5378" y="16150"/>
                </a:lnTo>
                <a:lnTo>
                  <a:pt x="2746" y="3341"/>
                </a:lnTo>
                <a:lnTo>
                  <a:pt x="1622" y="3341"/>
                </a:lnTo>
                <a:cubicBezTo>
                  <a:pt x="726" y="3341"/>
                  <a:pt x="0" y="2593"/>
                  <a:pt x="0" y="1670"/>
                </a:cubicBezTo>
                <a:cubicBezTo>
                  <a:pt x="0" y="748"/>
                  <a:pt x="726" y="0"/>
                  <a:pt x="1622" y="0"/>
                </a:cubicBezTo>
                <a:cubicBezTo>
                  <a:pt x="1622" y="0"/>
                  <a:pt x="2966" y="0"/>
                  <a:pt x="3981" y="0"/>
                </a:cubicBezTo>
                <a:cubicBezTo>
                  <a:pt x="4855" y="0"/>
                  <a:pt x="5501" y="656"/>
                  <a:pt x="5635" y="1279"/>
                </a:cubicBezTo>
                <a:cubicBezTo>
                  <a:pt x="5952" y="2818"/>
                  <a:pt x="6441" y="5198"/>
                  <a:pt x="6441" y="5198"/>
                </a:cubicBezTo>
                <a:cubicBezTo>
                  <a:pt x="6441" y="5198"/>
                  <a:pt x="16570" y="5190"/>
                  <a:pt x="20380" y="5187"/>
                </a:cubicBezTo>
                <a:cubicBezTo>
                  <a:pt x="21380" y="5187"/>
                  <a:pt x="21600" y="6102"/>
                  <a:pt x="21502" y="6488"/>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330" name="Shape"/>
          <p:cNvSpPr>
            <a:spLocks noGrp="1"/>
          </p:cNvSpPr>
          <p:nvPr>
            <p:ph type="body" sz="quarter" idx="21" hasCustomPrompt="1"/>
          </p:nvPr>
        </p:nvSpPr>
        <p:spPr>
          <a:xfrm>
            <a:off x="5083108" y="2745677"/>
            <a:ext cx="390553" cy="292307"/>
          </a:xfrm>
          <a:custGeom>
            <a:avLst/>
            <a:gdLst/>
            <a:ahLst/>
            <a:cxnLst>
              <a:cxn ang="0">
                <a:pos x="wd2" y="hd2"/>
              </a:cxn>
              <a:cxn ang="5400000">
                <a:pos x="wd2" y="hd2"/>
              </a:cxn>
              <a:cxn ang="10800000">
                <a:pos x="wd2" y="hd2"/>
              </a:cxn>
              <a:cxn ang="16200000">
                <a:pos x="wd2" y="hd2"/>
              </a:cxn>
            </a:cxnLst>
            <a:rect l="0" t="0" r="r" b="b"/>
            <a:pathLst>
              <a:path w="21600" h="21600" extrusionOk="0">
                <a:moveTo>
                  <a:pt x="14878" y="6689"/>
                </a:moveTo>
                <a:cubicBezTo>
                  <a:pt x="14127" y="5936"/>
                  <a:pt x="14127" y="4717"/>
                  <a:pt x="14878" y="3965"/>
                </a:cubicBezTo>
                <a:cubicBezTo>
                  <a:pt x="15630" y="3213"/>
                  <a:pt x="16845" y="3213"/>
                  <a:pt x="17596" y="3965"/>
                </a:cubicBezTo>
                <a:cubicBezTo>
                  <a:pt x="18348" y="4717"/>
                  <a:pt x="18348" y="5937"/>
                  <a:pt x="17597" y="6689"/>
                </a:cubicBezTo>
                <a:cubicBezTo>
                  <a:pt x="16846" y="7441"/>
                  <a:pt x="15630" y="7441"/>
                  <a:pt x="14878" y="6689"/>
                </a:cubicBezTo>
                <a:close/>
                <a:moveTo>
                  <a:pt x="21600" y="3899"/>
                </a:moveTo>
                <a:lnTo>
                  <a:pt x="17709" y="0"/>
                </a:lnTo>
                <a:lnTo>
                  <a:pt x="12545" y="151"/>
                </a:lnTo>
                <a:lnTo>
                  <a:pt x="0" y="12722"/>
                </a:lnTo>
                <a:lnTo>
                  <a:pt x="8860" y="21600"/>
                </a:lnTo>
                <a:lnTo>
                  <a:pt x="21405" y="9030"/>
                </a:lnTo>
                <a:cubicBezTo>
                  <a:pt x="21405" y="9030"/>
                  <a:pt x="21600" y="3899"/>
                  <a:pt x="21600" y="3899"/>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331" name="HEADING HERE"/>
          <p:cNvSpPr>
            <a:spLocks noGrp="1"/>
          </p:cNvSpPr>
          <p:nvPr>
            <p:ph type="body" sz="quarter" idx="22"/>
          </p:nvPr>
        </p:nvSpPr>
        <p:spPr>
          <a:xfrm>
            <a:off x="5080177" y="3133390"/>
            <a:ext cx="2757756"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32" name="HEADING HERE"/>
          <p:cNvSpPr>
            <a:spLocks noGrp="1"/>
          </p:cNvSpPr>
          <p:nvPr>
            <p:ph type="body" sz="quarter" idx="23"/>
          </p:nvPr>
        </p:nvSpPr>
        <p:spPr>
          <a:xfrm>
            <a:off x="8021177" y="3133390"/>
            <a:ext cx="2757757"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33" name="Aenean eu leo quam. Pellentesque ornare sem quam vestibulum."/>
          <p:cNvSpPr>
            <a:spLocks noGrp="1"/>
          </p:cNvSpPr>
          <p:nvPr>
            <p:ph type="body" sz="quarter" idx="24"/>
          </p:nvPr>
        </p:nvSpPr>
        <p:spPr>
          <a:xfrm>
            <a:off x="8021177" y="3482684"/>
            <a:ext cx="2762959" cy="408040"/>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334" name="Aenean eu leo quam. Pellentesque ornare sem quam vestibulum."/>
          <p:cNvSpPr>
            <a:spLocks noGrp="1"/>
          </p:cNvSpPr>
          <p:nvPr>
            <p:ph type="body" sz="quarter" idx="25"/>
          </p:nvPr>
        </p:nvSpPr>
        <p:spPr>
          <a:xfrm>
            <a:off x="5077576" y="3482684"/>
            <a:ext cx="2762958" cy="408040"/>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335" name="Shape"/>
          <p:cNvSpPr>
            <a:spLocks noGrp="1"/>
          </p:cNvSpPr>
          <p:nvPr>
            <p:ph type="body" sz="quarter" idx="26" hasCustomPrompt="1"/>
          </p:nvPr>
        </p:nvSpPr>
        <p:spPr>
          <a:xfrm>
            <a:off x="5049739" y="4163851"/>
            <a:ext cx="457291" cy="292307"/>
          </a:xfrm>
          <a:custGeom>
            <a:avLst/>
            <a:gdLst/>
            <a:ahLst/>
            <a:cxnLst>
              <a:cxn ang="0">
                <a:pos x="wd2" y="hd2"/>
              </a:cxn>
              <a:cxn ang="5400000">
                <a:pos x="wd2" y="hd2"/>
              </a:cxn>
              <a:cxn ang="10800000">
                <a:pos x="wd2" y="hd2"/>
              </a:cxn>
              <a:cxn ang="16200000">
                <a:pos x="wd2" y="hd2"/>
              </a:cxn>
            </a:cxnLst>
            <a:rect l="0" t="0" r="r" b="b"/>
            <a:pathLst>
              <a:path w="21600" h="21600" extrusionOk="0">
                <a:moveTo>
                  <a:pt x="16546" y="11996"/>
                </a:moveTo>
                <a:cubicBezTo>
                  <a:pt x="16546" y="8064"/>
                  <a:pt x="13828" y="4876"/>
                  <a:pt x="10477" y="4876"/>
                </a:cubicBezTo>
                <a:cubicBezTo>
                  <a:pt x="7125" y="4876"/>
                  <a:pt x="4408" y="8064"/>
                  <a:pt x="4408" y="11996"/>
                </a:cubicBezTo>
                <a:cubicBezTo>
                  <a:pt x="4408" y="15929"/>
                  <a:pt x="7125" y="19117"/>
                  <a:pt x="10477" y="19117"/>
                </a:cubicBezTo>
                <a:cubicBezTo>
                  <a:pt x="13828" y="19117"/>
                  <a:pt x="16546" y="15929"/>
                  <a:pt x="16546" y="11996"/>
                </a:cubicBezTo>
                <a:close/>
                <a:moveTo>
                  <a:pt x="21600" y="7300"/>
                </a:moveTo>
                <a:lnTo>
                  <a:pt x="21600" y="17415"/>
                </a:lnTo>
                <a:cubicBezTo>
                  <a:pt x="21600" y="19726"/>
                  <a:pt x="20003" y="21600"/>
                  <a:pt x="18033" y="21600"/>
                </a:cubicBezTo>
                <a:lnTo>
                  <a:pt x="3567" y="21600"/>
                </a:lnTo>
                <a:cubicBezTo>
                  <a:pt x="1597" y="21600"/>
                  <a:pt x="0" y="19726"/>
                  <a:pt x="0" y="17415"/>
                </a:cubicBezTo>
                <a:lnTo>
                  <a:pt x="0" y="7301"/>
                </a:lnTo>
                <a:cubicBezTo>
                  <a:pt x="0" y="4989"/>
                  <a:pt x="1597" y="3116"/>
                  <a:pt x="3567" y="3116"/>
                </a:cubicBezTo>
                <a:lnTo>
                  <a:pt x="3572" y="3116"/>
                </a:lnTo>
                <a:cubicBezTo>
                  <a:pt x="3778" y="1356"/>
                  <a:pt x="5060" y="0"/>
                  <a:pt x="6616" y="0"/>
                </a:cubicBezTo>
                <a:lnTo>
                  <a:pt x="14287" y="0"/>
                </a:lnTo>
                <a:cubicBezTo>
                  <a:pt x="15842" y="0"/>
                  <a:pt x="17125" y="1356"/>
                  <a:pt x="17332" y="3116"/>
                </a:cubicBezTo>
                <a:lnTo>
                  <a:pt x="18033" y="3116"/>
                </a:lnTo>
                <a:cubicBezTo>
                  <a:pt x="20003" y="3116"/>
                  <a:pt x="21600" y="4989"/>
                  <a:pt x="21600" y="7300"/>
                </a:cubicBezTo>
                <a:close/>
                <a:moveTo>
                  <a:pt x="13385" y="11996"/>
                </a:moveTo>
                <a:cubicBezTo>
                  <a:pt x="13385" y="13881"/>
                  <a:pt x="12083" y="15408"/>
                  <a:pt x="10477" y="15408"/>
                </a:cubicBezTo>
                <a:cubicBezTo>
                  <a:pt x="8871" y="15408"/>
                  <a:pt x="7569" y="13881"/>
                  <a:pt x="7569" y="11996"/>
                </a:cubicBezTo>
                <a:cubicBezTo>
                  <a:pt x="7569" y="10112"/>
                  <a:pt x="8871" y="8584"/>
                  <a:pt x="10477" y="8584"/>
                </a:cubicBezTo>
                <a:cubicBezTo>
                  <a:pt x="12083" y="8584"/>
                  <a:pt x="13385" y="10112"/>
                  <a:pt x="13385" y="11996"/>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336" name="Shape"/>
          <p:cNvSpPr>
            <a:spLocks noGrp="1"/>
          </p:cNvSpPr>
          <p:nvPr>
            <p:ph type="body" sz="quarter" idx="27" hasCustomPrompt="1"/>
          </p:nvPr>
        </p:nvSpPr>
        <p:spPr>
          <a:xfrm>
            <a:off x="8054545" y="4162618"/>
            <a:ext cx="390553" cy="255120"/>
          </a:xfrm>
          <a:custGeom>
            <a:avLst/>
            <a:gdLst/>
            <a:ahLst/>
            <a:cxnLst>
              <a:cxn ang="0">
                <a:pos x="wd2" y="hd2"/>
              </a:cxn>
              <a:cxn ang="5400000">
                <a:pos x="wd2" y="hd2"/>
              </a:cxn>
              <a:cxn ang="10800000">
                <a:pos x="wd2" y="hd2"/>
              </a:cxn>
              <a:cxn ang="16200000">
                <a:pos x="wd2" y="hd2"/>
              </a:cxn>
            </a:cxnLst>
            <a:rect l="0" t="0" r="r" b="b"/>
            <a:pathLst>
              <a:path w="21565" h="19145" extrusionOk="0">
                <a:moveTo>
                  <a:pt x="18133" y="8600"/>
                </a:moveTo>
                <a:lnTo>
                  <a:pt x="16300" y="8600"/>
                </a:lnTo>
                <a:lnTo>
                  <a:pt x="16300" y="11238"/>
                </a:lnTo>
                <a:lnTo>
                  <a:pt x="13713" y="11238"/>
                </a:lnTo>
                <a:lnTo>
                  <a:pt x="13713" y="13106"/>
                </a:lnTo>
                <a:lnTo>
                  <a:pt x="16300" y="13106"/>
                </a:lnTo>
                <a:lnTo>
                  <a:pt x="16300" y="15743"/>
                </a:lnTo>
                <a:lnTo>
                  <a:pt x="18133" y="15743"/>
                </a:lnTo>
                <a:lnTo>
                  <a:pt x="18133" y="13106"/>
                </a:lnTo>
                <a:lnTo>
                  <a:pt x="20720" y="13106"/>
                </a:lnTo>
                <a:lnTo>
                  <a:pt x="20720" y="11238"/>
                </a:lnTo>
                <a:lnTo>
                  <a:pt x="18133" y="11238"/>
                </a:lnTo>
                <a:cubicBezTo>
                  <a:pt x="18133" y="11238"/>
                  <a:pt x="18133" y="8600"/>
                  <a:pt x="18133" y="8600"/>
                </a:cubicBezTo>
                <a:close/>
                <a:moveTo>
                  <a:pt x="14331" y="16287"/>
                </a:moveTo>
                <a:cubicBezTo>
                  <a:pt x="12378" y="17977"/>
                  <a:pt x="10794" y="19145"/>
                  <a:pt x="10794" y="19145"/>
                </a:cubicBezTo>
                <a:cubicBezTo>
                  <a:pt x="10794" y="19145"/>
                  <a:pt x="-30" y="11253"/>
                  <a:pt x="1" y="6800"/>
                </a:cubicBezTo>
                <a:cubicBezTo>
                  <a:pt x="53" y="-906"/>
                  <a:pt x="7986" y="-2455"/>
                  <a:pt x="10778" y="4184"/>
                </a:cubicBezTo>
                <a:cubicBezTo>
                  <a:pt x="13441" y="-2190"/>
                  <a:pt x="21512" y="-971"/>
                  <a:pt x="21566" y="6754"/>
                </a:cubicBezTo>
                <a:cubicBezTo>
                  <a:pt x="21570" y="7493"/>
                  <a:pt x="21272" y="8332"/>
                  <a:pt x="20773" y="9215"/>
                </a:cubicBezTo>
                <a:cubicBezTo>
                  <a:pt x="19894" y="8064"/>
                  <a:pt x="18524" y="7321"/>
                  <a:pt x="16982" y="7321"/>
                </a:cubicBezTo>
                <a:cubicBezTo>
                  <a:pt x="14333" y="7321"/>
                  <a:pt x="12185" y="9511"/>
                  <a:pt x="12185" y="12212"/>
                </a:cubicBezTo>
                <a:cubicBezTo>
                  <a:pt x="12185" y="13913"/>
                  <a:pt x="13038" y="15411"/>
                  <a:pt x="14331" y="16287"/>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Tree>
    <p:extLst>
      <p:ext uri="{BB962C8B-B14F-4D97-AF65-F5344CB8AC3E}">
        <p14:creationId xmlns:p14="http://schemas.microsoft.com/office/powerpoint/2010/main" val="1114388138"/>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Master Slide copy 13">
    <p:spTree>
      <p:nvGrpSpPr>
        <p:cNvPr id="1" name=""/>
        <p:cNvGrpSpPr/>
        <p:nvPr/>
      </p:nvGrpSpPr>
      <p:grpSpPr>
        <a:xfrm>
          <a:off x="0" y="0"/>
          <a:ext cx="0" cy="0"/>
          <a:chOff x="0" y="0"/>
          <a:chExt cx="0" cy="0"/>
        </a:xfrm>
      </p:grpSpPr>
      <p:sp>
        <p:nvSpPr>
          <p:cNvPr id="343" name="Rectangle"/>
          <p:cNvSpPr>
            <a:spLocks noGrp="1"/>
          </p:cNvSpPr>
          <p:nvPr>
            <p:ph type="body" idx="13" hasCustomPrompt="1"/>
          </p:nvPr>
        </p:nvSpPr>
        <p:spPr>
          <a:xfrm>
            <a:off x="761076" y="2589622"/>
            <a:ext cx="10669849" cy="3772176"/>
          </a:xfrm>
          <a:prstGeom prst="rect">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344" name="Slide Number"/>
          <p:cNvSpPr>
            <a:spLocks noGrp="1"/>
          </p:cNvSpPr>
          <p:nvPr>
            <p:ph type="sldNum" sz="quarter" idx="2"/>
          </p:nvPr>
        </p:nvSpPr>
        <p:spPr>
          <a:xfrm>
            <a:off x="5542360" y="558311"/>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345" name="Rectangle"/>
          <p:cNvSpPr>
            <a:spLocks noGrp="1"/>
          </p:cNvSpPr>
          <p:nvPr>
            <p:ph type="body" sz="quarter" idx="14" hasCustomPrompt="1"/>
          </p:nvPr>
        </p:nvSpPr>
        <p:spPr>
          <a:xfrm>
            <a:off x="5500688" y="953139"/>
            <a:ext cx="1190625" cy="292307"/>
          </a:xfrm>
          <a:prstGeom prst="rect">
            <a:avLst/>
          </a:prstGeom>
          <a:solidFill>
            <a:srgbClr val="EBEEF3"/>
          </a:solidFill>
        </p:spPr>
        <p:txBody>
          <a:bodyPr anchor="ctr"/>
          <a:lstStyle/>
          <a:p>
            <a:pPr>
              <a:defRPr sz="4200"/>
            </a:pPr>
            <a:r>
              <a:rPr lang="en-US"/>
              <a:t> </a:t>
            </a:r>
            <a:endParaRPr/>
          </a:p>
        </p:txBody>
      </p:sp>
      <p:sp>
        <p:nvSpPr>
          <p:cNvPr id="346" name="Title Text"/>
          <p:cNvSpPr>
            <a:spLocks noGrp="1"/>
          </p:cNvSpPr>
          <p:nvPr>
            <p:ph type="title"/>
          </p:nvPr>
        </p:nvSpPr>
        <p:spPr>
          <a:xfrm>
            <a:off x="1284759" y="953139"/>
            <a:ext cx="962248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347" name="Image"/>
          <p:cNvSpPr>
            <a:spLocks noGrp="1"/>
          </p:cNvSpPr>
          <p:nvPr>
            <p:ph type="pic" sz="half" idx="15"/>
          </p:nvPr>
        </p:nvSpPr>
        <p:spPr>
          <a:xfrm>
            <a:off x="4235597" y="1853743"/>
            <a:ext cx="3720806" cy="5017412"/>
          </a:xfrm>
          <a:prstGeom prst="rect">
            <a:avLst/>
          </a:prstGeom>
          <a:effectLst>
            <a:outerShdw blurRad="190500" dist="8455" dir="5400000" rotWithShape="0">
              <a:srgbClr val="000000"/>
            </a:outerShdw>
          </a:effectLst>
        </p:spPr>
        <p:txBody>
          <a:bodyPr lIns="91439" tIns="45719" rIns="91439" bIns="45719"/>
          <a:lstStyle/>
          <a:p>
            <a:r>
              <a:rPr lang="en-US"/>
              <a:t>Click icon to add picture</a:t>
            </a:r>
            <a:endParaRPr/>
          </a:p>
        </p:txBody>
      </p:sp>
      <p:sp>
        <p:nvSpPr>
          <p:cNvPr id="348" name="Photo Placeholder 6.jpg"/>
          <p:cNvSpPr>
            <a:spLocks noGrp="1"/>
          </p:cNvSpPr>
          <p:nvPr>
            <p:ph type="pic" sz="quarter" idx="16"/>
          </p:nvPr>
        </p:nvSpPr>
        <p:spPr>
          <a:xfrm>
            <a:off x="4472907" y="2546486"/>
            <a:ext cx="3246081" cy="4319138"/>
          </a:xfrm>
          <a:prstGeom prst="rect">
            <a:avLst/>
          </a:prstGeom>
        </p:spPr>
        <p:txBody>
          <a:bodyPr lIns="91439" tIns="45719" rIns="91439" bIns="45719"/>
          <a:lstStyle/>
          <a:p>
            <a:r>
              <a:rPr lang="en-US"/>
              <a:t>Click icon to add picture</a:t>
            </a:r>
            <a:endParaRPr/>
          </a:p>
        </p:txBody>
      </p:sp>
      <p:sp>
        <p:nvSpPr>
          <p:cNvPr id="349" name="Body Level One…"/>
          <p:cNvSpPr>
            <a:spLocks noGrp="1"/>
          </p:cNvSpPr>
          <p:nvPr>
            <p:ph type="body" sz="quarter" idx="1"/>
          </p:nvPr>
        </p:nvSpPr>
        <p:spPr>
          <a:xfrm>
            <a:off x="1249040" y="3686896"/>
            <a:ext cx="2565333" cy="544915"/>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50" name="Shape"/>
          <p:cNvSpPr>
            <a:spLocks noGrp="1"/>
          </p:cNvSpPr>
          <p:nvPr>
            <p:ph type="body" sz="quarter" idx="17" hasCustomPrompt="1"/>
          </p:nvPr>
        </p:nvSpPr>
        <p:spPr>
          <a:xfrm>
            <a:off x="1249040" y="2933200"/>
            <a:ext cx="390553" cy="292307"/>
          </a:xfrm>
          <a:custGeom>
            <a:avLst/>
            <a:gdLst/>
            <a:ahLst/>
            <a:cxnLst>
              <a:cxn ang="0">
                <a:pos x="wd2" y="hd2"/>
              </a:cxn>
              <a:cxn ang="5400000">
                <a:pos x="wd2" y="hd2"/>
              </a:cxn>
              <a:cxn ang="10800000">
                <a:pos x="wd2" y="hd2"/>
              </a:cxn>
              <a:cxn ang="16200000">
                <a:pos x="wd2" y="hd2"/>
              </a:cxn>
            </a:cxnLst>
            <a:rect l="0" t="0" r="r" b="b"/>
            <a:pathLst>
              <a:path w="21600" h="21600" extrusionOk="0">
                <a:moveTo>
                  <a:pt x="14878" y="6689"/>
                </a:moveTo>
                <a:cubicBezTo>
                  <a:pt x="14127" y="5936"/>
                  <a:pt x="14127" y="4717"/>
                  <a:pt x="14878" y="3965"/>
                </a:cubicBezTo>
                <a:cubicBezTo>
                  <a:pt x="15630" y="3213"/>
                  <a:pt x="16845" y="3213"/>
                  <a:pt x="17596" y="3965"/>
                </a:cubicBezTo>
                <a:cubicBezTo>
                  <a:pt x="18348" y="4717"/>
                  <a:pt x="18348" y="5937"/>
                  <a:pt x="17597" y="6689"/>
                </a:cubicBezTo>
                <a:cubicBezTo>
                  <a:pt x="16846" y="7441"/>
                  <a:pt x="15630" y="7441"/>
                  <a:pt x="14878" y="6689"/>
                </a:cubicBezTo>
                <a:close/>
                <a:moveTo>
                  <a:pt x="21600" y="3899"/>
                </a:moveTo>
                <a:lnTo>
                  <a:pt x="17709" y="0"/>
                </a:lnTo>
                <a:lnTo>
                  <a:pt x="12545" y="151"/>
                </a:lnTo>
                <a:lnTo>
                  <a:pt x="0" y="12722"/>
                </a:lnTo>
                <a:lnTo>
                  <a:pt x="8860" y="21600"/>
                </a:lnTo>
                <a:lnTo>
                  <a:pt x="21405" y="9030"/>
                </a:lnTo>
                <a:cubicBezTo>
                  <a:pt x="21405" y="9030"/>
                  <a:pt x="21600" y="3899"/>
                  <a:pt x="21600" y="3899"/>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351" name="HEADING HERE"/>
          <p:cNvSpPr>
            <a:spLocks noGrp="1"/>
          </p:cNvSpPr>
          <p:nvPr>
            <p:ph type="body" sz="quarter" idx="18"/>
          </p:nvPr>
        </p:nvSpPr>
        <p:spPr>
          <a:xfrm>
            <a:off x="1249040" y="3320914"/>
            <a:ext cx="2546871"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52" name="HEADING HERE"/>
          <p:cNvSpPr>
            <a:spLocks noGrp="1"/>
          </p:cNvSpPr>
          <p:nvPr>
            <p:ph type="body" sz="quarter" idx="19"/>
          </p:nvPr>
        </p:nvSpPr>
        <p:spPr>
          <a:xfrm>
            <a:off x="1249040" y="5080914"/>
            <a:ext cx="2546871"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53" name="Aenean eu leo quam. Pellentesque ornare sem quam vestibulum."/>
          <p:cNvSpPr>
            <a:spLocks noGrp="1"/>
          </p:cNvSpPr>
          <p:nvPr>
            <p:ph type="body" sz="quarter" idx="20"/>
          </p:nvPr>
        </p:nvSpPr>
        <p:spPr>
          <a:xfrm>
            <a:off x="1249040" y="5446897"/>
            <a:ext cx="2565333" cy="544915"/>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354" name="HEADING HERE"/>
          <p:cNvSpPr>
            <a:spLocks noGrp="1"/>
          </p:cNvSpPr>
          <p:nvPr>
            <p:ph type="body" sz="quarter" idx="21"/>
          </p:nvPr>
        </p:nvSpPr>
        <p:spPr>
          <a:xfrm>
            <a:off x="8377627" y="3320914"/>
            <a:ext cx="2546871"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55" name="HEADING HERE"/>
          <p:cNvSpPr>
            <a:spLocks noGrp="1"/>
          </p:cNvSpPr>
          <p:nvPr>
            <p:ph type="body" sz="quarter" idx="22"/>
          </p:nvPr>
        </p:nvSpPr>
        <p:spPr>
          <a:xfrm>
            <a:off x="8377627" y="5080914"/>
            <a:ext cx="2546871"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56" name="Aenean eu leo quam. Pellentesque ornare sem quam vestibulum."/>
          <p:cNvSpPr>
            <a:spLocks noGrp="1"/>
          </p:cNvSpPr>
          <p:nvPr>
            <p:ph type="body" sz="quarter" idx="23"/>
          </p:nvPr>
        </p:nvSpPr>
        <p:spPr>
          <a:xfrm>
            <a:off x="8377628" y="5446897"/>
            <a:ext cx="2565333" cy="544915"/>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357" name="Aenean eu leo quam. Pellentesque ornare sem quam vestibulum."/>
          <p:cNvSpPr>
            <a:spLocks noGrp="1"/>
          </p:cNvSpPr>
          <p:nvPr>
            <p:ph type="body" sz="quarter" idx="24"/>
          </p:nvPr>
        </p:nvSpPr>
        <p:spPr>
          <a:xfrm>
            <a:off x="8377628" y="3686896"/>
            <a:ext cx="2565333" cy="544915"/>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358" name="Shape"/>
          <p:cNvSpPr>
            <a:spLocks noGrp="1"/>
          </p:cNvSpPr>
          <p:nvPr>
            <p:ph type="body" sz="quarter" idx="25" hasCustomPrompt="1"/>
          </p:nvPr>
        </p:nvSpPr>
        <p:spPr>
          <a:xfrm>
            <a:off x="1215671" y="4693201"/>
            <a:ext cx="457291" cy="292307"/>
          </a:xfrm>
          <a:custGeom>
            <a:avLst/>
            <a:gdLst/>
            <a:ahLst/>
            <a:cxnLst>
              <a:cxn ang="0">
                <a:pos x="wd2" y="hd2"/>
              </a:cxn>
              <a:cxn ang="5400000">
                <a:pos x="wd2" y="hd2"/>
              </a:cxn>
              <a:cxn ang="10800000">
                <a:pos x="wd2" y="hd2"/>
              </a:cxn>
              <a:cxn ang="16200000">
                <a:pos x="wd2" y="hd2"/>
              </a:cxn>
            </a:cxnLst>
            <a:rect l="0" t="0" r="r" b="b"/>
            <a:pathLst>
              <a:path w="21600" h="21600" extrusionOk="0">
                <a:moveTo>
                  <a:pt x="16546" y="11996"/>
                </a:moveTo>
                <a:cubicBezTo>
                  <a:pt x="16546" y="8064"/>
                  <a:pt x="13828" y="4876"/>
                  <a:pt x="10477" y="4876"/>
                </a:cubicBezTo>
                <a:cubicBezTo>
                  <a:pt x="7125" y="4876"/>
                  <a:pt x="4408" y="8064"/>
                  <a:pt x="4408" y="11996"/>
                </a:cubicBezTo>
                <a:cubicBezTo>
                  <a:pt x="4408" y="15929"/>
                  <a:pt x="7125" y="19117"/>
                  <a:pt x="10477" y="19117"/>
                </a:cubicBezTo>
                <a:cubicBezTo>
                  <a:pt x="13828" y="19117"/>
                  <a:pt x="16546" y="15929"/>
                  <a:pt x="16546" y="11996"/>
                </a:cubicBezTo>
                <a:close/>
                <a:moveTo>
                  <a:pt x="21600" y="7300"/>
                </a:moveTo>
                <a:lnTo>
                  <a:pt x="21600" y="17415"/>
                </a:lnTo>
                <a:cubicBezTo>
                  <a:pt x="21600" y="19726"/>
                  <a:pt x="20003" y="21600"/>
                  <a:pt x="18033" y="21600"/>
                </a:cubicBezTo>
                <a:lnTo>
                  <a:pt x="3567" y="21600"/>
                </a:lnTo>
                <a:cubicBezTo>
                  <a:pt x="1597" y="21600"/>
                  <a:pt x="0" y="19726"/>
                  <a:pt x="0" y="17415"/>
                </a:cubicBezTo>
                <a:lnTo>
                  <a:pt x="0" y="7301"/>
                </a:lnTo>
                <a:cubicBezTo>
                  <a:pt x="0" y="4989"/>
                  <a:pt x="1597" y="3116"/>
                  <a:pt x="3567" y="3116"/>
                </a:cubicBezTo>
                <a:lnTo>
                  <a:pt x="3572" y="3116"/>
                </a:lnTo>
                <a:cubicBezTo>
                  <a:pt x="3778" y="1356"/>
                  <a:pt x="5060" y="0"/>
                  <a:pt x="6616" y="0"/>
                </a:cubicBezTo>
                <a:lnTo>
                  <a:pt x="14287" y="0"/>
                </a:lnTo>
                <a:cubicBezTo>
                  <a:pt x="15842" y="0"/>
                  <a:pt x="17125" y="1356"/>
                  <a:pt x="17332" y="3116"/>
                </a:cubicBezTo>
                <a:lnTo>
                  <a:pt x="18033" y="3116"/>
                </a:lnTo>
                <a:cubicBezTo>
                  <a:pt x="20003" y="3116"/>
                  <a:pt x="21600" y="4989"/>
                  <a:pt x="21600" y="7300"/>
                </a:cubicBezTo>
                <a:close/>
                <a:moveTo>
                  <a:pt x="13385" y="11996"/>
                </a:moveTo>
                <a:cubicBezTo>
                  <a:pt x="13385" y="13881"/>
                  <a:pt x="12083" y="15408"/>
                  <a:pt x="10477" y="15408"/>
                </a:cubicBezTo>
                <a:cubicBezTo>
                  <a:pt x="8871" y="15408"/>
                  <a:pt x="7569" y="13881"/>
                  <a:pt x="7569" y="11996"/>
                </a:cubicBezTo>
                <a:cubicBezTo>
                  <a:pt x="7569" y="10112"/>
                  <a:pt x="8871" y="8584"/>
                  <a:pt x="10477" y="8584"/>
                </a:cubicBezTo>
                <a:cubicBezTo>
                  <a:pt x="12083" y="8584"/>
                  <a:pt x="13385" y="10112"/>
                  <a:pt x="13385" y="11996"/>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359" name="Shape"/>
          <p:cNvSpPr>
            <a:spLocks noGrp="1"/>
          </p:cNvSpPr>
          <p:nvPr>
            <p:ph type="body" sz="quarter" idx="26" hasCustomPrompt="1"/>
          </p:nvPr>
        </p:nvSpPr>
        <p:spPr>
          <a:xfrm>
            <a:off x="8377628" y="4752119"/>
            <a:ext cx="390553" cy="255120"/>
          </a:xfrm>
          <a:custGeom>
            <a:avLst/>
            <a:gdLst/>
            <a:ahLst/>
            <a:cxnLst>
              <a:cxn ang="0">
                <a:pos x="wd2" y="hd2"/>
              </a:cxn>
              <a:cxn ang="5400000">
                <a:pos x="wd2" y="hd2"/>
              </a:cxn>
              <a:cxn ang="10800000">
                <a:pos x="wd2" y="hd2"/>
              </a:cxn>
              <a:cxn ang="16200000">
                <a:pos x="wd2" y="hd2"/>
              </a:cxn>
            </a:cxnLst>
            <a:rect l="0" t="0" r="r" b="b"/>
            <a:pathLst>
              <a:path w="21565" h="19145" extrusionOk="0">
                <a:moveTo>
                  <a:pt x="18133" y="8600"/>
                </a:moveTo>
                <a:lnTo>
                  <a:pt x="16300" y="8600"/>
                </a:lnTo>
                <a:lnTo>
                  <a:pt x="16300" y="11238"/>
                </a:lnTo>
                <a:lnTo>
                  <a:pt x="13713" y="11238"/>
                </a:lnTo>
                <a:lnTo>
                  <a:pt x="13713" y="13106"/>
                </a:lnTo>
                <a:lnTo>
                  <a:pt x="16300" y="13106"/>
                </a:lnTo>
                <a:lnTo>
                  <a:pt x="16300" y="15743"/>
                </a:lnTo>
                <a:lnTo>
                  <a:pt x="18133" y="15743"/>
                </a:lnTo>
                <a:lnTo>
                  <a:pt x="18133" y="13106"/>
                </a:lnTo>
                <a:lnTo>
                  <a:pt x="20720" y="13106"/>
                </a:lnTo>
                <a:lnTo>
                  <a:pt x="20720" y="11238"/>
                </a:lnTo>
                <a:lnTo>
                  <a:pt x="18133" y="11238"/>
                </a:lnTo>
                <a:cubicBezTo>
                  <a:pt x="18133" y="11238"/>
                  <a:pt x="18133" y="8600"/>
                  <a:pt x="18133" y="8600"/>
                </a:cubicBezTo>
                <a:close/>
                <a:moveTo>
                  <a:pt x="14331" y="16287"/>
                </a:moveTo>
                <a:cubicBezTo>
                  <a:pt x="12378" y="17977"/>
                  <a:pt x="10794" y="19145"/>
                  <a:pt x="10794" y="19145"/>
                </a:cubicBezTo>
                <a:cubicBezTo>
                  <a:pt x="10794" y="19145"/>
                  <a:pt x="-30" y="11253"/>
                  <a:pt x="1" y="6800"/>
                </a:cubicBezTo>
                <a:cubicBezTo>
                  <a:pt x="53" y="-906"/>
                  <a:pt x="7986" y="-2455"/>
                  <a:pt x="10778" y="4184"/>
                </a:cubicBezTo>
                <a:cubicBezTo>
                  <a:pt x="13441" y="-2190"/>
                  <a:pt x="21512" y="-971"/>
                  <a:pt x="21566" y="6754"/>
                </a:cubicBezTo>
                <a:cubicBezTo>
                  <a:pt x="21570" y="7493"/>
                  <a:pt x="21272" y="8332"/>
                  <a:pt x="20773" y="9215"/>
                </a:cubicBezTo>
                <a:cubicBezTo>
                  <a:pt x="19894" y="8064"/>
                  <a:pt x="18524" y="7321"/>
                  <a:pt x="16982" y="7321"/>
                </a:cubicBezTo>
                <a:cubicBezTo>
                  <a:pt x="14333" y="7321"/>
                  <a:pt x="12185" y="9511"/>
                  <a:pt x="12185" y="12212"/>
                </a:cubicBezTo>
                <a:cubicBezTo>
                  <a:pt x="12185" y="13913"/>
                  <a:pt x="13038" y="15411"/>
                  <a:pt x="14331" y="16287"/>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
        <p:nvSpPr>
          <p:cNvPr id="360" name="Shape"/>
          <p:cNvSpPr>
            <a:spLocks noGrp="1"/>
          </p:cNvSpPr>
          <p:nvPr>
            <p:ph type="body" sz="quarter" idx="27" hasCustomPrompt="1"/>
          </p:nvPr>
        </p:nvSpPr>
        <p:spPr>
          <a:xfrm>
            <a:off x="8377628" y="2997817"/>
            <a:ext cx="457291" cy="330726"/>
          </a:xfrm>
          <a:custGeom>
            <a:avLst/>
            <a:gdLst/>
            <a:ahLst/>
            <a:cxnLst>
              <a:cxn ang="0">
                <a:pos x="wd2" y="hd2"/>
              </a:cxn>
              <a:cxn ang="5400000">
                <a:pos x="wd2" y="hd2"/>
              </a:cxn>
              <a:cxn ang="10800000">
                <a:pos x="wd2" y="hd2"/>
              </a:cxn>
              <a:cxn ang="16200000">
                <a:pos x="wd2" y="hd2"/>
              </a:cxn>
            </a:cxnLst>
            <a:rect l="0" t="0" r="r" b="b"/>
            <a:pathLst>
              <a:path w="21523" h="21320" extrusionOk="0">
                <a:moveTo>
                  <a:pt x="17971" y="17638"/>
                </a:moveTo>
                <a:cubicBezTo>
                  <a:pt x="18890" y="18183"/>
                  <a:pt x="19205" y="19389"/>
                  <a:pt x="18675" y="20333"/>
                </a:cubicBezTo>
                <a:cubicBezTo>
                  <a:pt x="18144" y="21277"/>
                  <a:pt x="16968" y="21600"/>
                  <a:pt x="16049" y="21056"/>
                </a:cubicBezTo>
                <a:cubicBezTo>
                  <a:pt x="15130" y="20511"/>
                  <a:pt x="14814" y="19304"/>
                  <a:pt x="15345" y="18361"/>
                </a:cubicBezTo>
                <a:cubicBezTo>
                  <a:pt x="15876" y="17418"/>
                  <a:pt x="17052" y="17094"/>
                  <a:pt x="17971" y="17638"/>
                </a:cubicBezTo>
                <a:close/>
                <a:moveTo>
                  <a:pt x="8442" y="17638"/>
                </a:moveTo>
                <a:cubicBezTo>
                  <a:pt x="9361" y="18183"/>
                  <a:pt x="9676" y="19389"/>
                  <a:pt x="9146" y="20333"/>
                </a:cubicBezTo>
                <a:cubicBezTo>
                  <a:pt x="8615" y="21277"/>
                  <a:pt x="7439" y="21600"/>
                  <a:pt x="6520" y="21056"/>
                </a:cubicBezTo>
                <a:cubicBezTo>
                  <a:pt x="5600" y="20511"/>
                  <a:pt x="5285" y="19304"/>
                  <a:pt x="5817" y="18361"/>
                </a:cubicBezTo>
                <a:cubicBezTo>
                  <a:pt x="6347" y="17418"/>
                  <a:pt x="7523" y="17094"/>
                  <a:pt x="8442" y="17638"/>
                </a:cubicBezTo>
                <a:close/>
                <a:moveTo>
                  <a:pt x="21502" y="6488"/>
                </a:moveTo>
                <a:cubicBezTo>
                  <a:pt x="20817" y="9393"/>
                  <a:pt x="19223" y="16150"/>
                  <a:pt x="19223" y="16150"/>
                </a:cubicBezTo>
                <a:lnTo>
                  <a:pt x="5378" y="16150"/>
                </a:lnTo>
                <a:lnTo>
                  <a:pt x="2746" y="3341"/>
                </a:lnTo>
                <a:lnTo>
                  <a:pt x="1622" y="3341"/>
                </a:lnTo>
                <a:cubicBezTo>
                  <a:pt x="726" y="3341"/>
                  <a:pt x="0" y="2593"/>
                  <a:pt x="0" y="1670"/>
                </a:cubicBezTo>
                <a:cubicBezTo>
                  <a:pt x="0" y="748"/>
                  <a:pt x="726" y="0"/>
                  <a:pt x="1622" y="0"/>
                </a:cubicBezTo>
                <a:cubicBezTo>
                  <a:pt x="1622" y="0"/>
                  <a:pt x="2966" y="0"/>
                  <a:pt x="3981" y="0"/>
                </a:cubicBezTo>
                <a:cubicBezTo>
                  <a:pt x="4855" y="0"/>
                  <a:pt x="5501" y="656"/>
                  <a:pt x="5635" y="1279"/>
                </a:cubicBezTo>
                <a:cubicBezTo>
                  <a:pt x="5952" y="2818"/>
                  <a:pt x="6441" y="5198"/>
                  <a:pt x="6441" y="5198"/>
                </a:cubicBezTo>
                <a:cubicBezTo>
                  <a:pt x="6441" y="5198"/>
                  <a:pt x="16570" y="5190"/>
                  <a:pt x="20380" y="5187"/>
                </a:cubicBezTo>
                <a:cubicBezTo>
                  <a:pt x="21380" y="5187"/>
                  <a:pt x="21600" y="6102"/>
                  <a:pt x="21502" y="6488"/>
                </a:cubicBezTo>
                <a:close/>
              </a:path>
            </a:pathLst>
          </a:custGeom>
          <a:solidFill>
            <a:srgbClr val="000000"/>
          </a:solidFill>
        </p:spPr>
        <p:txBody>
          <a:bodyPr lIns="38100" tIns="38100" rIns="38100" bIns="38100" anchor="ctr"/>
          <a:lstStyle>
            <a:lvl1pPr defTabSz="321457">
              <a:defRPr sz="3000">
                <a:solidFill>
                  <a:srgbClr val="FFFFFF"/>
                </a:solidFill>
                <a:effectLst>
                  <a:outerShdw blurRad="38100" dist="12700" dir="5400000" rotWithShape="0">
                    <a:srgbClr val="000000">
                      <a:alpha val="50000"/>
                    </a:srgbClr>
                  </a:outerShdw>
                </a:effectLst>
              </a:defRPr>
            </a:lvl1pPr>
          </a:lstStyle>
          <a:p>
            <a:pPr defTabSz="457200">
              <a:defRPr sz="3000">
                <a:solidFill>
                  <a:srgbClr val="FFFFFF"/>
                </a:solidFill>
                <a:effectLst>
                  <a:outerShdw blurRad="38100" dist="12700" dir="5400000" rotWithShape="0">
                    <a:srgbClr val="000000">
                      <a:alpha val="50000"/>
                    </a:srgbClr>
                  </a:outerShdw>
                </a:effectLst>
              </a:defRPr>
            </a:pPr>
            <a:r>
              <a:rPr lang="en-US"/>
              <a:t> </a:t>
            </a:r>
            <a:endParaRPr/>
          </a:p>
        </p:txBody>
      </p:sp>
    </p:spTree>
    <p:extLst>
      <p:ext uri="{BB962C8B-B14F-4D97-AF65-F5344CB8AC3E}">
        <p14:creationId xmlns:p14="http://schemas.microsoft.com/office/powerpoint/2010/main" val="1219055900"/>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Master Slide copy 14">
    <p:spTree>
      <p:nvGrpSpPr>
        <p:cNvPr id="1" name=""/>
        <p:cNvGrpSpPr/>
        <p:nvPr/>
      </p:nvGrpSpPr>
      <p:grpSpPr>
        <a:xfrm>
          <a:off x="0" y="0"/>
          <a:ext cx="0" cy="0"/>
          <a:chOff x="0" y="0"/>
          <a:chExt cx="0" cy="0"/>
        </a:xfrm>
      </p:grpSpPr>
      <p:sp>
        <p:nvSpPr>
          <p:cNvPr id="367" name="Rectangle"/>
          <p:cNvSpPr>
            <a:spLocks noGrp="1"/>
          </p:cNvSpPr>
          <p:nvPr>
            <p:ph type="body" idx="13" hasCustomPrompt="1"/>
          </p:nvPr>
        </p:nvSpPr>
        <p:spPr>
          <a:xfrm>
            <a:off x="1175377" y="2589622"/>
            <a:ext cx="9841247" cy="3772176"/>
          </a:xfrm>
          <a:prstGeom prst="rect">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368" name="Slide Number"/>
          <p:cNvSpPr>
            <a:spLocks noGrp="1"/>
          </p:cNvSpPr>
          <p:nvPr>
            <p:ph type="sldNum" sz="quarter" idx="2"/>
          </p:nvPr>
        </p:nvSpPr>
        <p:spPr>
          <a:xfrm>
            <a:off x="5542360" y="558311"/>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
        <p:nvSpPr>
          <p:cNvPr id="369" name="Rectangle"/>
          <p:cNvSpPr>
            <a:spLocks noGrp="1"/>
          </p:cNvSpPr>
          <p:nvPr>
            <p:ph type="body" sz="quarter" idx="14" hasCustomPrompt="1"/>
          </p:nvPr>
        </p:nvSpPr>
        <p:spPr>
          <a:xfrm>
            <a:off x="5500688" y="953139"/>
            <a:ext cx="1190625" cy="292307"/>
          </a:xfrm>
          <a:prstGeom prst="rect">
            <a:avLst/>
          </a:prstGeom>
          <a:solidFill>
            <a:srgbClr val="EBEEF3"/>
          </a:solidFill>
        </p:spPr>
        <p:txBody>
          <a:bodyPr anchor="ctr"/>
          <a:lstStyle/>
          <a:p>
            <a:pPr>
              <a:defRPr sz="4200"/>
            </a:pPr>
            <a:r>
              <a:rPr lang="en-US"/>
              <a:t> </a:t>
            </a:r>
            <a:endParaRPr/>
          </a:p>
        </p:txBody>
      </p:sp>
      <p:sp>
        <p:nvSpPr>
          <p:cNvPr id="370" name="Title Text"/>
          <p:cNvSpPr>
            <a:spLocks noGrp="1"/>
          </p:cNvSpPr>
          <p:nvPr>
            <p:ph type="title"/>
          </p:nvPr>
        </p:nvSpPr>
        <p:spPr>
          <a:xfrm>
            <a:off x="1284759" y="953139"/>
            <a:ext cx="962248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371" name="Image"/>
          <p:cNvSpPr>
            <a:spLocks noGrp="1"/>
          </p:cNvSpPr>
          <p:nvPr>
            <p:ph type="pic" sz="half" idx="15"/>
          </p:nvPr>
        </p:nvSpPr>
        <p:spPr>
          <a:xfrm>
            <a:off x="1104253" y="1853743"/>
            <a:ext cx="3720806" cy="5007018"/>
          </a:xfrm>
          <a:prstGeom prst="rect">
            <a:avLst/>
          </a:prstGeom>
          <a:effectLst>
            <a:outerShdw blurRad="190500" dist="8455" dir="5400000" rotWithShape="0">
              <a:srgbClr val="000000"/>
            </a:outerShdw>
          </a:effectLst>
        </p:spPr>
        <p:txBody>
          <a:bodyPr lIns="91439" tIns="45719" rIns="91439" bIns="45719"/>
          <a:lstStyle/>
          <a:p>
            <a:r>
              <a:rPr lang="en-US"/>
              <a:t>Click icon to add picture</a:t>
            </a:r>
            <a:endParaRPr/>
          </a:p>
        </p:txBody>
      </p:sp>
      <p:sp>
        <p:nvSpPr>
          <p:cNvPr id="372" name="Photo Placeholder 6.jpg"/>
          <p:cNvSpPr>
            <a:spLocks noGrp="1"/>
          </p:cNvSpPr>
          <p:nvPr>
            <p:ph type="pic" sz="quarter" idx="16"/>
          </p:nvPr>
        </p:nvSpPr>
        <p:spPr>
          <a:xfrm>
            <a:off x="1341563" y="2546486"/>
            <a:ext cx="3246081" cy="4319138"/>
          </a:xfrm>
          <a:prstGeom prst="rect">
            <a:avLst/>
          </a:prstGeom>
        </p:spPr>
        <p:txBody>
          <a:bodyPr lIns="91439" tIns="45719" rIns="91439" bIns="45719"/>
          <a:lstStyle/>
          <a:p>
            <a:r>
              <a:rPr lang="en-US"/>
              <a:t>Click icon to add picture</a:t>
            </a:r>
            <a:endParaRPr/>
          </a:p>
        </p:txBody>
      </p:sp>
      <p:sp>
        <p:nvSpPr>
          <p:cNvPr id="373" name="Body Level One…"/>
          <p:cNvSpPr>
            <a:spLocks noGrp="1"/>
          </p:cNvSpPr>
          <p:nvPr>
            <p:ph type="body" sz="quarter" idx="1"/>
          </p:nvPr>
        </p:nvSpPr>
        <p:spPr>
          <a:xfrm>
            <a:off x="7675159" y="3421029"/>
            <a:ext cx="2546871" cy="837572"/>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74" name="Aenean eu leo quam. Pellentesque ornare sem quam eu leo quam. Pellentesque ornare sem quam vestibulum."/>
          <p:cNvSpPr>
            <a:spLocks noGrp="1"/>
          </p:cNvSpPr>
          <p:nvPr>
            <p:ph type="body" sz="quarter" idx="17"/>
          </p:nvPr>
        </p:nvSpPr>
        <p:spPr>
          <a:xfrm>
            <a:off x="7666509" y="5198037"/>
            <a:ext cx="2564171" cy="837572"/>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375" name="HEADING HERE"/>
          <p:cNvSpPr>
            <a:spLocks noGrp="1"/>
          </p:cNvSpPr>
          <p:nvPr>
            <p:ph type="body" sz="quarter" idx="18"/>
          </p:nvPr>
        </p:nvSpPr>
        <p:spPr>
          <a:xfrm>
            <a:off x="7675159" y="3053875"/>
            <a:ext cx="2546871"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76" name="HEADING HERE"/>
          <p:cNvSpPr>
            <a:spLocks noGrp="1"/>
          </p:cNvSpPr>
          <p:nvPr>
            <p:ph type="body" sz="quarter" idx="19"/>
          </p:nvPr>
        </p:nvSpPr>
        <p:spPr>
          <a:xfrm>
            <a:off x="7675159" y="4830883"/>
            <a:ext cx="2546871" cy="292307"/>
          </a:xfrm>
          <a:prstGeom prst="rect">
            <a:avLst/>
          </a:prstGeom>
        </p:spPr>
        <p:txBody>
          <a:bodyPr anchor="ctr"/>
          <a:lstStyle>
            <a:lvl1pPr algn="l">
              <a:defRPr sz="984" cap="all" spc="148">
                <a:latin typeface="+mn-lt"/>
                <a:ea typeface="+mn-ea"/>
                <a:cs typeface="+mn-cs"/>
                <a:sym typeface="Avenir Next"/>
              </a:defRPr>
            </a:lvl1pPr>
          </a:lstStyle>
          <a:p>
            <a:pPr lvl="0"/>
            <a:r>
              <a:rPr lang="en-US"/>
              <a:t>Click to edit Master text styles</a:t>
            </a:r>
          </a:p>
        </p:txBody>
      </p:sp>
      <p:sp>
        <p:nvSpPr>
          <p:cNvPr id="377" name="Shape"/>
          <p:cNvSpPr>
            <a:spLocks noGrp="1"/>
          </p:cNvSpPr>
          <p:nvPr>
            <p:ph type="body" sz="quarter" idx="20" hasCustomPrompt="1"/>
          </p:nvPr>
        </p:nvSpPr>
        <p:spPr>
          <a:xfrm>
            <a:off x="5976694" y="3136086"/>
            <a:ext cx="421283" cy="528778"/>
          </a:xfrm>
          <a:custGeom>
            <a:avLst/>
            <a:gdLst/>
            <a:ahLst/>
            <a:cxnLst>
              <a:cxn ang="0">
                <a:pos x="wd2" y="hd2"/>
              </a:cxn>
              <a:cxn ang="5400000">
                <a:pos x="wd2" y="hd2"/>
              </a:cxn>
              <a:cxn ang="10800000">
                <a:pos x="wd2" y="hd2"/>
              </a:cxn>
              <a:cxn ang="16200000">
                <a:pos x="wd2" y="hd2"/>
              </a:cxn>
            </a:cxnLst>
            <a:rect l="0" t="0" r="r" b="b"/>
            <a:pathLst>
              <a:path w="21600" h="21599" extrusionOk="0">
                <a:moveTo>
                  <a:pt x="21231" y="21599"/>
                </a:moveTo>
                <a:lnTo>
                  <a:pt x="21600" y="1"/>
                </a:lnTo>
                <a:cubicBezTo>
                  <a:pt x="21562" y="0"/>
                  <a:pt x="21525" y="0"/>
                  <a:pt x="21487" y="0"/>
                </a:cubicBezTo>
                <a:cubicBezTo>
                  <a:pt x="13466" y="-1"/>
                  <a:pt x="6045" y="1535"/>
                  <a:pt x="0" y="4139"/>
                </a:cubicBezTo>
                <a:lnTo>
                  <a:pt x="21231" y="21599"/>
                </a:lnTo>
                <a:close/>
              </a:path>
            </a:pathLst>
          </a:custGeom>
          <a:solidFill>
            <a:srgbClr val="EBEEF3"/>
          </a:solidFill>
        </p:spPr>
        <p:txBody>
          <a:bodyPr lIns="75344" tIns="75344" rIns="75344" bIns="75344" anchor="ctr"/>
          <a:lstStyle/>
          <a:p>
            <a:pPr>
              <a:defRPr sz="4200"/>
            </a:pPr>
            <a:r>
              <a:rPr lang="en-US"/>
              <a:t> </a:t>
            </a:r>
            <a:endParaRPr/>
          </a:p>
        </p:txBody>
      </p:sp>
      <p:sp>
        <p:nvSpPr>
          <p:cNvPr id="378" name="Shape"/>
          <p:cNvSpPr>
            <a:spLocks noGrp="1"/>
          </p:cNvSpPr>
          <p:nvPr>
            <p:ph type="body" sz="quarter" idx="21" hasCustomPrompt="1"/>
          </p:nvPr>
        </p:nvSpPr>
        <p:spPr>
          <a:xfrm>
            <a:off x="5723689" y="3236870"/>
            <a:ext cx="669994" cy="4294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205" y="0"/>
                </a:lnTo>
                <a:cubicBezTo>
                  <a:pt x="8186" y="16"/>
                  <a:pt x="8166" y="32"/>
                  <a:pt x="8147" y="48"/>
                </a:cubicBezTo>
                <a:cubicBezTo>
                  <a:pt x="4112" y="3477"/>
                  <a:pt x="1358" y="8205"/>
                  <a:pt x="0" y="13389"/>
                </a:cubicBezTo>
                <a:lnTo>
                  <a:pt x="21600" y="21600"/>
                </a:lnTo>
                <a:close/>
              </a:path>
            </a:pathLst>
          </a:custGeom>
          <a:solidFill>
            <a:srgbClr val="EBEEF3"/>
          </a:solidFill>
        </p:spPr>
        <p:txBody>
          <a:bodyPr lIns="75344" tIns="75344" rIns="75344" bIns="75344" anchor="ctr"/>
          <a:lstStyle/>
          <a:p>
            <a:pPr>
              <a:defRPr sz="4200"/>
            </a:pPr>
            <a:r>
              <a:rPr lang="en-US"/>
              <a:t> </a:t>
            </a:r>
            <a:endParaRPr/>
          </a:p>
        </p:txBody>
      </p:sp>
      <p:sp>
        <p:nvSpPr>
          <p:cNvPr id="379" name="Shape"/>
          <p:cNvSpPr>
            <a:spLocks noGrp="1"/>
          </p:cNvSpPr>
          <p:nvPr>
            <p:ph type="body" sz="quarter" idx="22" hasCustomPrompt="1"/>
          </p:nvPr>
        </p:nvSpPr>
        <p:spPr>
          <a:xfrm>
            <a:off x="5688920" y="3501797"/>
            <a:ext cx="705188" cy="327612"/>
          </a:xfrm>
          <a:custGeom>
            <a:avLst/>
            <a:gdLst/>
            <a:ahLst/>
            <a:cxnLst>
              <a:cxn ang="0">
                <a:pos x="wd2" y="hd2"/>
              </a:cxn>
              <a:cxn ang="5400000">
                <a:pos x="wd2" y="hd2"/>
              </a:cxn>
              <a:cxn ang="10800000">
                <a:pos x="wd2" y="hd2"/>
              </a:cxn>
              <a:cxn ang="16200000">
                <a:pos x="wd2" y="hd2"/>
              </a:cxn>
            </a:cxnLst>
            <a:rect l="0" t="0" r="r" b="b"/>
            <a:pathLst>
              <a:path w="21198" h="21600" extrusionOk="0">
                <a:moveTo>
                  <a:pt x="21198" y="10727"/>
                </a:moveTo>
                <a:lnTo>
                  <a:pt x="1055" y="0"/>
                </a:lnTo>
                <a:cubicBezTo>
                  <a:pt x="1048" y="34"/>
                  <a:pt x="1041" y="68"/>
                  <a:pt x="1034" y="103"/>
                </a:cubicBezTo>
                <a:cubicBezTo>
                  <a:pt x="-402" y="7373"/>
                  <a:pt x="-294" y="14858"/>
                  <a:pt x="1058" y="21600"/>
                </a:cubicBezTo>
                <a:lnTo>
                  <a:pt x="21198" y="10727"/>
                </a:lnTo>
                <a:close/>
              </a:path>
            </a:pathLst>
          </a:custGeom>
          <a:solidFill>
            <a:srgbClr val="EBEEF3"/>
          </a:solidFill>
        </p:spPr>
        <p:txBody>
          <a:bodyPr lIns="75344" tIns="75344" rIns="75344" bIns="75344" anchor="ctr"/>
          <a:lstStyle/>
          <a:p>
            <a:pPr>
              <a:defRPr sz="4200"/>
            </a:pPr>
            <a:r>
              <a:rPr lang="en-US"/>
              <a:t> </a:t>
            </a:r>
            <a:endParaRPr/>
          </a:p>
        </p:txBody>
      </p:sp>
      <p:sp>
        <p:nvSpPr>
          <p:cNvPr id="380" name="Shape"/>
          <p:cNvSpPr>
            <a:spLocks noGrp="1"/>
          </p:cNvSpPr>
          <p:nvPr>
            <p:ph type="body" sz="quarter" idx="23" hasCustomPrompt="1"/>
          </p:nvPr>
        </p:nvSpPr>
        <p:spPr>
          <a:xfrm>
            <a:off x="5720895" y="3663670"/>
            <a:ext cx="670892" cy="4274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209"/>
                </a:lnTo>
                <a:cubicBezTo>
                  <a:pt x="7" y="8235"/>
                  <a:pt x="14" y="8262"/>
                  <a:pt x="21" y="8288"/>
                </a:cubicBezTo>
                <a:cubicBezTo>
                  <a:pt x="1559" y="13860"/>
                  <a:pt x="4517" y="18421"/>
                  <a:pt x="8269" y="21600"/>
                </a:cubicBezTo>
                <a:cubicBezTo>
                  <a:pt x="8269" y="21600"/>
                  <a:pt x="21600" y="0"/>
                  <a:pt x="21600" y="0"/>
                </a:cubicBezTo>
                <a:close/>
              </a:path>
            </a:pathLst>
          </a:custGeom>
          <a:solidFill>
            <a:srgbClr val="EBEEF3"/>
          </a:solidFill>
        </p:spPr>
        <p:txBody>
          <a:bodyPr lIns="75344" tIns="75344" rIns="75344" bIns="75344" anchor="ctr"/>
          <a:lstStyle/>
          <a:p>
            <a:pPr>
              <a:defRPr sz="4200"/>
            </a:pPr>
            <a:r>
              <a:rPr lang="en-US"/>
              <a:t> </a:t>
            </a:r>
            <a:endParaRPr/>
          </a:p>
        </p:txBody>
      </p:sp>
      <p:sp>
        <p:nvSpPr>
          <p:cNvPr id="381" name="Shape"/>
          <p:cNvSpPr>
            <a:spLocks noGrp="1"/>
          </p:cNvSpPr>
          <p:nvPr>
            <p:ph type="body" sz="quarter" idx="24" hasCustomPrompt="1"/>
          </p:nvPr>
        </p:nvSpPr>
        <p:spPr>
          <a:xfrm>
            <a:off x="5976693" y="3661573"/>
            <a:ext cx="415462" cy="528356"/>
          </a:xfrm>
          <a:custGeom>
            <a:avLst/>
            <a:gdLst/>
            <a:ahLst/>
            <a:cxnLst>
              <a:cxn ang="0">
                <a:pos x="wd2" y="hd2"/>
              </a:cxn>
              <a:cxn ang="5400000">
                <a:pos x="wd2" y="hd2"/>
              </a:cxn>
              <a:cxn ang="10800000">
                <a:pos x="wd2" y="hd2"/>
              </a:cxn>
              <a:cxn ang="16200000">
                <a:pos x="wd2" y="hd2"/>
              </a:cxn>
            </a:cxnLst>
            <a:rect l="0" t="0" r="r" b="b"/>
            <a:pathLst>
              <a:path w="21600" h="21580" extrusionOk="0">
                <a:moveTo>
                  <a:pt x="21599" y="0"/>
                </a:moveTo>
                <a:lnTo>
                  <a:pt x="0" y="17448"/>
                </a:lnTo>
                <a:cubicBezTo>
                  <a:pt x="30" y="17461"/>
                  <a:pt x="60" y="17475"/>
                  <a:pt x="91" y="17488"/>
                </a:cubicBezTo>
                <a:cubicBezTo>
                  <a:pt x="6594" y="20272"/>
                  <a:pt x="14136" y="21600"/>
                  <a:pt x="21600" y="21580"/>
                </a:cubicBezTo>
                <a:cubicBezTo>
                  <a:pt x="21600" y="21580"/>
                  <a:pt x="21599" y="0"/>
                  <a:pt x="21599" y="0"/>
                </a:cubicBezTo>
                <a:close/>
              </a:path>
            </a:pathLst>
          </a:custGeom>
          <a:solidFill>
            <a:srgbClr val="EBEEF3"/>
          </a:solidFill>
        </p:spPr>
        <p:txBody>
          <a:bodyPr lIns="75344" tIns="75344" rIns="75344" bIns="75344" anchor="ctr"/>
          <a:lstStyle/>
          <a:p>
            <a:pPr>
              <a:defRPr sz="4200"/>
            </a:pPr>
            <a:r>
              <a:rPr lang="en-US"/>
              <a:t> </a:t>
            </a:r>
            <a:endParaRPr/>
          </a:p>
        </p:txBody>
      </p:sp>
      <p:sp>
        <p:nvSpPr>
          <p:cNvPr id="382" name="Shape"/>
          <p:cNvSpPr>
            <a:spLocks noGrp="1"/>
          </p:cNvSpPr>
          <p:nvPr>
            <p:ph type="body" sz="quarter" idx="25" hasCustomPrompt="1"/>
          </p:nvPr>
        </p:nvSpPr>
        <p:spPr>
          <a:xfrm>
            <a:off x="6388311" y="3661370"/>
            <a:ext cx="419214" cy="5287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5" y="21600"/>
                </a:lnTo>
                <a:cubicBezTo>
                  <a:pt x="4076" y="21589"/>
                  <a:pt x="7955" y="21206"/>
                  <a:pt x="11592" y="20506"/>
                </a:cubicBezTo>
                <a:cubicBezTo>
                  <a:pt x="15191" y="19814"/>
                  <a:pt x="18557" y="18811"/>
                  <a:pt x="21600" y="17551"/>
                </a:cubicBezTo>
                <a:lnTo>
                  <a:pt x="0" y="0"/>
                </a:lnTo>
                <a:close/>
              </a:path>
            </a:pathLst>
          </a:custGeom>
          <a:solidFill>
            <a:srgbClr val="096AEE"/>
          </a:solidFill>
        </p:spPr>
        <p:txBody>
          <a:bodyPr anchor="ctr"/>
          <a:lstStyle/>
          <a:p>
            <a:pPr>
              <a:defRPr sz="4200"/>
            </a:pPr>
            <a:r>
              <a:rPr lang="en-US"/>
              <a:t> </a:t>
            </a:r>
            <a:endParaRPr/>
          </a:p>
        </p:txBody>
      </p:sp>
      <p:sp>
        <p:nvSpPr>
          <p:cNvPr id="383" name="Shape"/>
          <p:cNvSpPr>
            <a:spLocks noGrp="1"/>
          </p:cNvSpPr>
          <p:nvPr>
            <p:ph type="body" sz="quarter" idx="26" hasCustomPrompt="1"/>
          </p:nvPr>
        </p:nvSpPr>
        <p:spPr>
          <a:xfrm rot="21596710">
            <a:off x="6392363" y="3663669"/>
            <a:ext cx="670011" cy="4283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325" y="21600"/>
                </a:lnTo>
                <a:cubicBezTo>
                  <a:pt x="13344" y="21584"/>
                  <a:pt x="13364" y="21569"/>
                  <a:pt x="13382" y="21552"/>
                </a:cubicBezTo>
                <a:cubicBezTo>
                  <a:pt x="17415" y="18115"/>
                  <a:pt x="20189" y="13404"/>
                  <a:pt x="21600" y="8233"/>
                </a:cubicBezTo>
                <a:cubicBezTo>
                  <a:pt x="21600" y="8233"/>
                  <a:pt x="0" y="0"/>
                  <a:pt x="0" y="0"/>
                </a:cubicBezTo>
                <a:close/>
              </a:path>
            </a:pathLst>
          </a:custGeom>
          <a:solidFill>
            <a:srgbClr val="096AEE"/>
          </a:solidFill>
        </p:spPr>
        <p:txBody>
          <a:bodyPr lIns="75344" tIns="75344" rIns="75344" bIns="75344" anchor="ctr"/>
          <a:lstStyle/>
          <a:p>
            <a:pPr>
              <a:defRPr sz="4200"/>
            </a:pPr>
            <a:r>
              <a:rPr lang="en-US"/>
              <a:t> </a:t>
            </a:r>
            <a:endParaRPr/>
          </a:p>
        </p:txBody>
      </p:sp>
      <p:sp>
        <p:nvSpPr>
          <p:cNvPr id="384" name="Shape"/>
          <p:cNvSpPr>
            <a:spLocks noGrp="1"/>
          </p:cNvSpPr>
          <p:nvPr>
            <p:ph type="body" sz="quarter" idx="27" hasCustomPrompt="1"/>
          </p:nvPr>
        </p:nvSpPr>
        <p:spPr>
          <a:xfrm>
            <a:off x="6391846" y="3501798"/>
            <a:ext cx="705202" cy="327608"/>
          </a:xfrm>
          <a:custGeom>
            <a:avLst/>
            <a:gdLst/>
            <a:ahLst/>
            <a:cxnLst>
              <a:cxn ang="0">
                <a:pos x="wd2" y="hd2"/>
              </a:cxn>
              <a:cxn ang="5400000">
                <a:pos x="wd2" y="hd2"/>
              </a:cxn>
              <a:cxn ang="10800000">
                <a:pos x="wd2" y="hd2"/>
              </a:cxn>
              <a:cxn ang="16200000">
                <a:pos x="wd2" y="hd2"/>
              </a:cxn>
            </a:cxnLst>
            <a:rect l="0" t="0" r="r" b="b"/>
            <a:pathLst>
              <a:path w="21198" h="21600" extrusionOk="0">
                <a:moveTo>
                  <a:pt x="0" y="10766"/>
                </a:moveTo>
                <a:lnTo>
                  <a:pt x="20143" y="21600"/>
                </a:lnTo>
                <a:cubicBezTo>
                  <a:pt x="20150" y="21566"/>
                  <a:pt x="20158" y="21532"/>
                  <a:pt x="20164" y="21498"/>
                </a:cubicBezTo>
                <a:cubicBezTo>
                  <a:pt x="21600" y="14227"/>
                  <a:pt x="21492" y="6742"/>
                  <a:pt x="20140" y="0"/>
                </a:cubicBezTo>
                <a:cubicBezTo>
                  <a:pt x="20140" y="0"/>
                  <a:pt x="0" y="10766"/>
                  <a:pt x="0" y="10766"/>
                </a:cubicBezTo>
                <a:close/>
              </a:path>
            </a:pathLst>
          </a:custGeom>
          <a:solidFill>
            <a:srgbClr val="096AEE"/>
          </a:solidFill>
        </p:spPr>
        <p:txBody>
          <a:bodyPr lIns="75344" tIns="75344" rIns="75344" bIns="75344" anchor="ctr"/>
          <a:lstStyle/>
          <a:p>
            <a:pPr>
              <a:defRPr sz="4200"/>
            </a:pPr>
            <a:r>
              <a:rPr lang="en-US"/>
              <a:t> </a:t>
            </a:r>
            <a:endParaRPr/>
          </a:p>
        </p:txBody>
      </p:sp>
      <p:sp>
        <p:nvSpPr>
          <p:cNvPr id="385" name="Shape"/>
          <p:cNvSpPr>
            <a:spLocks noGrp="1"/>
          </p:cNvSpPr>
          <p:nvPr>
            <p:ph type="body" sz="quarter" idx="28" hasCustomPrompt="1"/>
          </p:nvPr>
        </p:nvSpPr>
        <p:spPr>
          <a:xfrm>
            <a:off x="6391918" y="3236248"/>
            <a:ext cx="670908" cy="4296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3433"/>
                </a:lnTo>
                <a:cubicBezTo>
                  <a:pt x="21597" y="13420"/>
                  <a:pt x="21593" y="13406"/>
                  <a:pt x="21590" y="13393"/>
                </a:cubicBezTo>
                <a:cubicBezTo>
                  <a:pt x="21586" y="13380"/>
                  <a:pt x="21583" y="13367"/>
                  <a:pt x="21579" y="13354"/>
                </a:cubicBezTo>
                <a:cubicBezTo>
                  <a:pt x="20797" y="10589"/>
                  <a:pt x="19675" y="8071"/>
                  <a:pt x="18285" y="5839"/>
                </a:cubicBezTo>
                <a:cubicBezTo>
                  <a:pt x="16883" y="3587"/>
                  <a:pt x="15206" y="1626"/>
                  <a:pt x="13331" y="0"/>
                </a:cubicBezTo>
                <a:lnTo>
                  <a:pt x="0" y="21600"/>
                </a:lnTo>
                <a:close/>
              </a:path>
            </a:pathLst>
          </a:custGeom>
          <a:solidFill>
            <a:srgbClr val="096AEE"/>
          </a:solidFill>
        </p:spPr>
        <p:txBody>
          <a:bodyPr lIns="75344" tIns="75344" rIns="75344" bIns="75344" anchor="ctr"/>
          <a:lstStyle/>
          <a:p>
            <a:pPr>
              <a:defRPr sz="4200"/>
            </a:pPr>
            <a:r>
              <a:rPr lang="en-US"/>
              <a:t> </a:t>
            </a:r>
            <a:endParaRPr/>
          </a:p>
        </p:txBody>
      </p:sp>
      <p:sp>
        <p:nvSpPr>
          <p:cNvPr id="386" name="Shape"/>
          <p:cNvSpPr>
            <a:spLocks noGrp="1"/>
          </p:cNvSpPr>
          <p:nvPr>
            <p:ph type="body" sz="quarter" idx="29" hasCustomPrompt="1"/>
          </p:nvPr>
        </p:nvSpPr>
        <p:spPr>
          <a:xfrm>
            <a:off x="6389435" y="3136086"/>
            <a:ext cx="418391" cy="532781"/>
          </a:xfrm>
          <a:custGeom>
            <a:avLst/>
            <a:gdLst/>
            <a:ahLst/>
            <a:cxnLst>
              <a:cxn ang="0">
                <a:pos x="wd2" y="hd2"/>
              </a:cxn>
              <a:cxn ang="5400000">
                <a:pos x="wd2" y="hd2"/>
              </a:cxn>
              <a:cxn ang="10800000">
                <a:pos x="wd2" y="hd2"/>
              </a:cxn>
              <a:cxn ang="16200000">
                <a:pos x="wd2" y="hd2"/>
              </a:cxn>
            </a:cxnLst>
            <a:rect l="0" t="0" r="r" b="b"/>
            <a:pathLst>
              <a:path w="21600" h="21590" extrusionOk="0">
                <a:moveTo>
                  <a:pt x="0" y="21590"/>
                </a:moveTo>
                <a:lnTo>
                  <a:pt x="21600" y="4100"/>
                </a:lnTo>
                <a:cubicBezTo>
                  <a:pt x="21585" y="4093"/>
                  <a:pt x="21570" y="4086"/>
                  <a:pt x="21555" y="4080"/>
                </a:cubicBezTo>
                <a:cubicBezTo>
                  <a:pt x="21540" y="4073"/>
                  <a:pt x="21525" y="4067"/>
                  <a:pt x="21510" y="4060"/>
                </a:cubicBezTo>
                <a:cubicBezTo>
                  <a:pt x="18281" y="2679"/>
                  <a:pt x="14794" y="1659"/>
                  <a:pt x="11188" y="987"/>
                </a:cubicBezTo>
                <a:cubicBezTo>
                  <a:pt x="7583" y="315"/>
                  <a:pt x="3857" y="-10"/>
                  <a:pt x="151" y="0"/>
                </a:cubicBezTo>
                <a:lnTo>
                  <a:pt x="0" y="21590"/>
                </a:lnTo>
                <a:close/>
              </a:path>
            </a:pathLst>
          </a:custGeom>
          <a:solidFill>
            <a:srgbClr val="096AEE"/>
          </a:solidFill>
        </p:spPr>
        <p:txBody>
          <a:bodyPr lIns="75344" tIns="75344" rIns="75344" bIns="75344" anchor="ctr"/>
          <a:lstStyle/>
          <a:p>
            <a:pPr>
              <a:defRPr sz="4200"/>
            </a:pPr>
            <a:r>
              <a:rPr lang="en-US"/>
              <a:t> </a:t>
            </a:r>
            <a:endParaRPr/>
          </a:p>
        </p:txBody>
      </p:sp>
      <p:sp>
        <p:nvSpPr>
          <p:cNvPr id="387" name="Circle"/>
          <p:cNvSpPr>
            <a:spLocks noGrp="1"/>
          </p:cNvSpPr>
          <p:nvPr>
            <p:ph type="body" sz="quarter" idx="30" hasCustomPrompt="1"/>
          </p:nvPr>
        </p:nvSpPr>
        <p:spPr>
          <a:xfrm>
            <a:off x="5753275" y="3183327"/>
            <a:ext cx="1279418" cy="959562"/>
          </a:xfrm>
          <a:prstGeom prst="ellipse">
            <a:avLst/>
          </a:prstGeom>
          <a:solidFill>
            <a:srgbClr val="FFFFFF"/>
          </a:solidFill>
        </p:spPr>
        <p:txBody>
          <a:bodyPr anchor="ctr"/>
          <a:lstStyle/>
          <a:p>
            <a:pPr>
              <a:defRPr sz="4200"/>
            </a:pPr>
            <a:r>
              <a:rPr lang="en-US"/>
              <a:t> </a:t>
            </a:r>
            <a:endParaRPr/>
          </a:p>
        </p:txBody>
      </p:sp>
      <p:sp>
        <p:nvSpPr>
          <p:cNvPr id="388" name="52%"/>
          <p:cNvSpPr>
            <a:spLocks noGrp="1"/>
          </p:cNvSpPr>
          <p:nvPr>
            <p:ph type="body" sz="quarter" idx="31"/>
          </p:nvPr>
        </p:nvSpPr>
        <p:spPr>
          <a:xfrm>
            <a:off x="5940078" y="3428448"/>
            <a:ext cx="905812" cy="469320"/>
          </a:xfrm>
          <a:prstGeom prst="rect">
            <a:avLst/>
          </a:prstGeom>
        </p:spPr>
        <p:txBody>
          <a:bodyPr anchor="ctr"/>
          <a:lstStyle>
            <a:lvl1pPr>
              <a:defRPr sz="2391" cap="all">
                <a:solidFill>
                  <a:srgbClr val="096AEE"/>
                </a:solidFill>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389" name="Shape"/>
          <p:cNvSpPr>
            <a:spLocks noGrp="1"/>
          </p:cNvSpPr>
          <p:nvPr>
            <p:ph type="body" sz="quarter" idx="32" hasCustomPrompt="1"/>
          </p:nvPr>
        </p:nvSpPr>
        <p:spPr>
          <a:xfrm>
            <a:off x="5976694" y="4877375"/>
            <a:ext cx="421283" cy="528778"/>
          </a:xfrm>
          <a:custGeom>
            <a:avLst/>
            <a:gdLst/>
            <a:ahLst/>
            <a:cxnLst>
              <a:cxn ang="0">
                <a:pos x="wd2" y="hd2"/>
              </a:cxn>
              <a:cxn ang="5400000">
                <a:pos x="wd2" y="hd2"/>
              </a:cxn>
              <a:cxn ang="10800000">
                <a:pos x="wd2" y="hd2"/>
              </a:cxn>
              <a:cxn ang="16200000">
                <a:pos x="wd2" y="hd2"/>
              </a:cxn>
            </a:cxnLst>
            <a:rect l="0" t="0" r="r" b="b"/>
            <a:pathLst>
              <a:path w="21600" h="21599" extrusionOk="0">
                <a:moveTo>
                  <a:pt x="21231" y="21599"/>
                </a:moveTo>
                <a:lnTo>
                  <a:pt x="21600" y="1"/>
                </a:lnTo>
                <a:cubicBezTo>
                  <a:pt x="21562" y="0"/>
                  <a:pt x="21525" y="0"/>
                  <a:pt x="21487" y="0"/>
                </a:cubicBezTo>
                <a:cubicBezTo>
                  <a:pt x="13466" y="-1"/>
                  <a:pt x="6045" y="1535"/>
                  <a:pt x="0" y="4139"/>
                </a:cubicBezTo>
                <a:lnTo>
                  <a:pt x="21231" y="21599"/>
                </a:lnTo>
                <a:close/>
              </a:path>
            </a:pathLst>
          </a:custGeom>
          <a:solidFill>
            <a:srgbClr val="EBEEF3"/>
          </a:solidFill>
        </p:spPr>
        <p:txBody>
          <a:bodyPr lIns="75344" tIns="75344" rIns="75344" bIns="75344" anchor="ctr"/>
          <a:lstStyle/>
          <a:p>
            <a:pPr>
              <a:defRPr sz="4200"/>
            </a:pPr>
            <a:r>
              <a:rPr lang="en-US"/>
              <a:t> </a:t>
            </a:r>
            <a:endParaRPr/>
          </a:p>
        </p:txBody>
      </p:sp>
      <p:sp>
        <p:nvSpPr>
          <p:cNvPr id="390" name="Shape"/>
          <p:cNvSpPr>
            <a:spLocks noGrp="1"/>
          </p:cNvSpPr>
          <p:nvPr>
            <p:ph type="body" sz="quarter" idx="33" hasCustomPrompt="1"/>
          </p:nvPr>
        </p:nvSpPr>
        <p:spPr>
          <a:xfrm>
            <a:off x="5723689" y="4978159"/>
            <a:ext cx="669994" cy="4294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8205" y="0"/>
                </a:lnTo>
                <a:cubicBezTo>
                  <a:pt x="8186" y="16"/>
                  <a:pt x="8166" y="32"/>
                  <a:pt x="8147" y="48"/>
                </a:cubicBezTo>
                <a:cubicBezTo>
                  <a:pt x="4112" y="3477"/>
                  <a:pt x="1358" y="8205"/>
                  <a:pt x="0" y="13389"/>
                </a:cubicBezTo>
                <a:lnTo>
                  <a:pt x="21600" y="21600"/>
                </a:lnTo>
                <a:close/>
              </a:path>
            </a:pathLst>
          </a:custGeom>
          <a:solidFill>
            <a:srgbClr val="EBEEF3"/>
          </a:solidFill>
        </p:spPr>
        <p:txBody>
          <a:bodyPr lIns="75344" tIns="75344" rIns="75344" bIns="75344" anchor="ctr"/>
          <a:lstStyle/>
          <a:p>
            <a:pPr>
              <a:defRPr sz="4200"/>
            </a:pPr>
            <a:r>
              <a:rPr lang="en-US"/>
              <a:t> </a:t>
            </a:r>
            <a:endParaRPr/>
          </a:p>
        </p:txBody>
      </p:sp>
      <p:sp>
        <p:nvSpPr>
          <p:cNvPr id="391" name="Shape"/>
          <p:cNvSpPr>
            <a:spLocks noGrp="1"/>
          </p:cNvSpPr>
          <p:nvPr>
            <p:ph type="body" sz="quarter" idx="34" hasCustomPrompt="1"/>
          </p:nvPr>
        </p:nvSpPr>
        <p:spPr>
          <a:xfrm>
            <a:off x="5688920" y="5243086"/>
            <a:ext cx="705188" cy="327612"/>
          </a:xfrm>
          <a:custGeom>
            <a:avLst/>
            <a:gdLst/>
            <a:ahLst/>
            <a:cxnLst>
              <a:cxn ang="0">
                <a:pos x="wd2" y="hd2"/>
              </a:cxn>
              <a:cxn ang="5400000">
                <a:pos x="wd2" y="hd2"/>
              </a:cxn>
              <a:cxn ang="10800000">
                <a:pos x="wd2" y="hd2"/>
              </a:cxn>
              <a:cxn ang="16200000">
                <a:pos x="wd2" y="hd2"/>
              </a:cxn>
            </a:cxnLst>
            <a:rect l="0" t="0" r="r" b="b"/>
            <a:pathLst>
              <a:path w="21198" h="21600" extrusionOk="0">
                <a:moveTo>
                  <a:pt x="21198" y="10727"/>
                </a:moveTo>
                <a:lnTo>
                  <a:pt x="1055" y="0"/>
                </a:lnTo>
                <a:cubicBezTo>
                  <a:pt x="1048" y="34"/>
                  <a:pt x="1041" y="68"/>
                  <a:pt x="1034" y="103"/>
                </a:cubicBezTo>
                <a:cubicBezTo>
                  <a:pt x="-402" y="7373"/>
                  <a:pt x="-294" y="14858"/>
                  <a:pt x="1058" y="21600"/>
                </a:cubicBezTo>
                <a:lnTo>
                  <a:pt x="21198" y="10727"/>
                </a:lnTo>
                <a:close/>
              </a:path>
            </a:pathLst>
          </a:custGeom>
          <a:solidFill>
            <a:srgbClr val="EBEEF3"/>
          </a:solidFill>
        </p:spPr>
        <p:txBody>
          <a:bodyPr lIns="75344" tIns="75344" rIns="75344" bIns="75344" anchor="ctr"/>
          <a:lstStyle/>
          <a:p>
            <a:pPr>
              <a:defRPr sz="4200"/>
            </a:pPr>
            <a:r>
              <a:rPr lang="en-US"/>
              <a:t> </a:t>
            </a:r>
            <a:endParaRPr/>
          </a:p>
        </p:txBody>
      </p:sp>
      <p:sp>
        <p:nvSpPr>
          <p:cNvPr id="392" name="Shape"/>
          <p:cNvSpPr>
            <a:spLocks noGrp="1"/>
          </p:cNvSpPr>
          <p:nvPr>
            <p:ph type="body" sz="quarter" idx="35" hasCustomPrompt="1"/>
          </p:nvPr>
        </p:nvSpPr>
        <p:spPr>
          <a:xfrm>
            <a:off x="5720895" y="5404959"/>
            <a:ext cx="670892" cy="4274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8209"/>
                </a:lnTo>
                <a:cubicBezTo>
                  <a:pt x="7" y="8235"/>
                  <a:pt x="14" y="8262"/>
                  <a:pt x="21" y="8288"/>
                </a:cubicBezTo>
                <a:cubicBezTo>
                  <a:pt x="1559" y="13860"/>
                  <a:pt x="4517" y="18421"/>
                  <a:pt x="8269" y="21600"/>
                </a:cubicBezTo>
                <a:cubicBezTo>
                  <a:pt x="8269" y="21600"/>
                  <a:pt x="21600" y="0"/>
                  <a:pt x="21600" y="0"/>
                </a:cubicBezTo>
                <a:close/>
              </a:path>
            </a:pathLst>
          </a:custGeom>
          <a:solidFill>
            <a:srgbClr val="096AEE"/>
          </a:solidFill>
        </p:spPr>
        <p:txBody>
          <a:bodyPr lIns="75344" tIns="75344" rIns="75344" bIns="75344" anchor="ctr"/>
          <a:lstStyle/>
          <a:p>
            <a:pPr>
              <a:defRPr sz="4200"/>
            </a:pPr>
            <a:r>
              <a:rPr lang="en-US"/>
              <a:t> </a:t>
            </a:r>
            <a:endParaRPr/>
          </a:p>
        </p:txBody>
      </p:sp>
      <p:sp>
        <p:nvSpPr>
          <p:cNvPr id="393" name="Shape"/>
          <p:cNvSpPr>
            <a:spLocks noGrp="1"/>
          </p:cNvSpPr>
          <p:nvPr>
            <p:ph type="body" sz="quarter" idx="36" hasCustomPrompt="1"/>
          </p:nvPr>
        </p:nvSpPr>
        <p:spPr>
          <a:xfrm>
            <a:off x="5976693" y="5402863"/>
            <a:ext cx="415462" cy="528356"/>
          </a:xfrm>
          <a:custGeom>
            <a:avLst/>
            <a:gdLst/>
            <a:ahLst/>
            <a:cxnLst>
              <a:cxn ang="0">
                <a:pos x="wd2" y="hd2"/>
              </a:cxn>
              <a:cxn ang="5400000">
                <a:pos x="wd2" y="hd2"/>
              </a:cxn>
              <a:cxn ang="10800000">
                <a:pos x="wd2" y="hd2"/>
              </a:cxn>
              <a:cxn ang="16200000">
                <a:pos x="wd2" y="hd2"/>
              </a:cxn>
            </a:cxnLst>
            <a:rect l="0" t="0" r="r" b="b"/>
            <a:pathLst>
              <a:path w="21600" h="21580" extrusionOk="0">
                <a:moveTo>
                  <a:pt x="21599" y="0"/>
                </a:moveTo>
                <a:lnTo>
                  <a:pt x="0" y="17448"/>
                </a:lnTo>
                <a:cubicBezTo>
                  <a:pt x="30" y="17461"/>
                  <a:pt x="60" y="17475"/>
                  <a:pt x="91" y="17488"/>
                </a:cubicBezTo>
                <a:cubicBezTo>
                  <a:pt x="6594" y="20272"/>
                  <a:pt x="14136" y="21600"/>
                  <a:pt x="21600" y="21580"/>
                </a:cubicBezTo>
                <a:cubicBezTo>
                  <a:pt x="21600" y="21580"/>
                  <a:pt x="21599" y="0"/>
                  <a:pt x="21599" y="0"/>
                </a:cubicBezTo>
                <a:close/>
              </a:path>
            </a:pathLst>
          </a:custGeom>
          <a:solidFill>
            <a:srgbClr val="096AEE"/>
          </a:solidFill>
        </p:spPr>
        <p:txBody>
          <a:bodyPr lIns="75344" tIns="75344" rIns="75344" bIns="75344" anchor="ctr"/>
          <a:lstStyle/>
          <a:p>
            <a:pPr>
              <a:defRPr sz="4200"/>
            </a:pPr>
            <a:r>
              <a:rPr lang="en-US"/>
              <a:t> </a:t>
            </a:r>
            <a:endParaRPr/>
          </a:p>
        </p:txBody>
      </p:sp>
      <p:sp>
        <p:nvSpPr>
          <p:cNvPr id="394" name="Shape"/>
          <p:cNvSpPr>
            <a:spLocks noGrp="1"/>
          </p:cNvSpPr>
          <p:nvPr>
            <p:ph type="body" sz="quarter" idx="37" hasCustomPrompt="1"/>
          </p:nvPr>
        </p:nvSpPr>
        <p:spPr>
          <a:xfrm>
            <a:off x="6388311" y="5402659"/>
            <a:ext cx="419214" cy="5287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5" y="21600"/>
                </a:lnTo>
                <a:cubicBezTo>
                  <a:pt x="4076" y="21589"/>
                  <a:pt x="7955" y="21206"/>
                  <a:pt x="11592" y="20506"/>
                </a:cubicBezTo>
                <a:cubicBezTo>
                  <a:pt x="15191" y="19814"/>
                  <a:pt x="18557" y="18811"/>
                  <a:pt x="21600" y="17551"/>
                </a:cubicBezTo>
                <a:lnTo>
                  <a:pt x="0" y="0"/>
                </a:lnTo>
                <a:close/>
              </a:path>
            </a:pathLst>
          </a:custGeom>
          <a:solidFill>
            <a:srgbClr val="096AEE"/>
          </a:solidFill>
        </p:spPr>
        <p:txBody>
          <a:bodyPr anchor="ctr"/>
          <a:lstStyle/>
          <a:p>
            <a:pPr>
              <a:defRPr sz="4200"/>
            </a:pPr>
            <a:r>
              <a:rPr lang="en-US"/>
              <a:t> </a:t>
            </a:r>
            <a:endParaRPr/>
          </a:p>
        </p:txBody>
      </p:sp>
      <p:sp>
        <p:nvSpPr>
          <p:cNvPr id="395" name="Shape"/>
          <p:cNvSpPr>
            <a:spLocks noGrp="1"/>
          </p:cNvSpPr>
          <p:nvPr>
            <p:ph type="body" sz="quarter" idx="38" hasCustomPrompt="1"/>
          </p:nvPr>
        </p:nvSpPr>
        <p:spPr>
          <a:xfrm rot="21596710">
            <a:off x="6392363" y="5404958"/>
            <a:ext cx="670011" cy="42834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3325" y="21600"/>
                </a:lnTo>
                <a:cubicBezTo>
                  <a:pt x="13344" y="21584"/>
                  <a:pt x="13364" y="21569"/>
                  <a:pt x="13382" y="21552"/>
                </a:cubicBezTo>
                <a:cubicBezTo>
                  <a:pt x="17415" y="18115"/>
                  <a:pt x="20189" y="13404"/>
                  <a:pt x="21600" y="8233"/>
                </a:cubicBezTo>
                <a:cubicBezTo>
                  <a:pt x="21600" y="8233"/>
                  <a:pt x="0" y="0"/>
                  <a:pt x="0" y="0"/>
                </a:cubicBezTo>
                <a:close/>
              </a:path>
            </a:pathLst>
          </a:custGeom>
          <a:solidFill>
            <a:srgbClr val="096AEE"/>
          </a:solidFill>
        </p:spPr>
        <p:txBody>
          <a:bodyPr lIns="75344" tIns="75344" rIns="75344" bIns="75344" anchor="ctr"/>
          <a:lstStyle/>
          <a:p>
            <a:pPr>
              <a:defRPr sz="4200"/>
            </a:pPr>
            <a:r>
              <a:rPr lang="en-US"/>
              <a:t> </a:t>
            </a:r>
            <a:endParaRPr/>
          </a:p>
        </p:txBody>
      </p:sp>
      <p:sp>
        <p:nvSpPr>
          <p:cNvPr id="396" name="Shape"/>
          <p:cNvSpPr>
            <a:spLocks noGrp="1"/>
          </p:cNvSpPr>
          <p:nvPr>
            <p:ph type="body" sz="quarter" idx="39" hasCustomPrompt="1"/>
          </p:nvPr>
        </p:nvSpPr>
        <p:spPr>
          <a:xfrm>
            <a:off x="6391846" y="5243087"/>
            <a:ext cx="705202" cy="327608"/>
          </a:xfrm>
          <a:custGeom>
            <a:avLst/>
            <a:gdLst/>
            <a:ahLst/>
            <a:cxnLst>
              <a:cxn ang="0">
                <a:pos x="wd2" y="hd2"/>
              </a:cxn>
              <a:cxn ang="5400000">
                <a:pos x="wd2" y="hd2"/>
              </a:cxn>
              <a:cxn ang="10800000">
                <a:pos x="wd2" y="hd2"/>
              </a:cxn>
              <a:cxn ang="16200000">
                <a:pos x="wd2" y="hd2"/>
              </a:cxn>
            </a:cxnLst>
            <a:rect l="0" t="0" r="r" b="b"/>
            <a:pathLst>
              <a:path w="21198" h="21600" extrusionOk="0">
                <a:moveTo>
                  <a:pt x="0" y="10766"/>
                </a:moveTo>
                <a:lnTo>
                  <a:pt x="20143" y="21600"/>
                </a:lnTo>
                <a:cubicBezTo>
                  <a:pt x="20150" y="21566"/>
                  <a:pt x="20158" y="21532"/>
                  <a:pt x="20164" y="21498"/>
                </a:cubicBezTo>
                <a:cubicBezTo>
                  <a:pt x="21600" y="14227"/>
                  <a:pt x="21492" y="6742"/>
                  <a:pt x="20140" y="0"/>
                </a:cubicBezTo>
                <a:cubicBezTo>
                  <a:pt x="20140" y="0"/>
                  <a:pt x="0" y="10766"/>
                  <a:pt x="0" y="10766"/>
                </a:cubicBezTo>
                <a:close/>
              </a:path>
            </a:pathLst>
          </a:custGeom>
          <a:solidFill>
            <a:srgbClr val="096AEE"/>
          </a:solidFill>
        </p:spPr>
        <p:txBody>
          <a:bodyPr lIns="75344" tIns="75344" rIns="75344" bIns="75344" anchor="ctr"/>
          <a:lstStyle/>
          <a:p>
            <a:pPr>
              <a:defRPr sz="4200"/>
            </a:pPr>
            <a:r>
              <a:rPr lang="en-US"/>
              <a:t> </a:t>
            </a:r>
            <a:endParaRPr/>
          </a:p>
        </p:txBody>
      </p:sp>
      <p:sp>
        <p:nvSpPr>
          <p:cNvPr id="397" name="Shape"/>
          <p:cNvSpPr>
            <a:spLocks noGrp="1"/>
          </p:cNvSpPr>
          <p:nvPr>
            <p:ph type="body" sz="quarter" idx="40" hasCustomPrompt="1"/>
          </p:nvPr>
        </p:nvSpPr>
        <p:spPr>
          <a:xfrm>
            <a:off x="6391918" y="4977537"/>
            <a:ext cx="670908" cy="4296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3433"/>
                </a:lnTo>
                <a:cubicBezTo>
                  <a:pt x="21597" y="13420"/>
                  <a:pt x="21593" y="13406"/>
                  <a:pt x="21590" y="13393"/>
                </a:cubicBezTo>
                <a:cubicBezTo>
                  <a:pt x="21586" y="13380"/>
                  <a:pt x="21583" y="13367"/>
                  <a:pt x="21579" y="13354"/>
                </a:cubicBezTo>
                <a:cubicBezTo>
                  <a:pt x="20797" y="10589"/>
                  <a:pt x="19675" y="8071"/>
                  <a:pt x="18285" y="5839"/>
                </a:cubicBezTo>
                <a:cubicBezTo>
                  <a:pt x="16883" y="3587"/>
                  <a:pt x="15206" y="1626"/>
                  <a:pt x="13331" y="0"/>
                </a:cubicBezTo>
                <a:lnTo>
                  <a:pt x="0" y="21600"/>
                </a:lnTo>
                <a:close/>
              </a:path>
            </a:pathLst>
          </a:custGeom>
          <a:solidFill>
            <a:srgbClr val="096AEE"/>
          </a:solidFill>
        </p:spPr>
        <p:txBody>
          <a:bodyPr lIns="75344" tIns="75344" rIns="75344" bIns="75344" anchor="ctr"/>
          <a:lstStyle/>
          <a:p>
            <a:pPr>
              <a:defRPr sz="4200"/>
            </a:pPr>
            <a:r>
              <a:rPr lang="en-US"/>
              <a:t> </a:t>
            </a:r>
            <a:endParaRPr/>
          </a:p>
        </p:txBody>
      </p:sp>
      <p:sp>
        <p:nvSpPr>
          <p:cNvPr id="398" name="Shape"/>
          <p:cNvSpPr>
            <a:spLocks noGrp="1"/>
          </p:cNvSpPr>
          <p:nvPr>
            <p:ph type="body" sz="quarter" idx="41" hasCustomPrompt="1"/>
          </p:nvPr>
        </p:nvSpPr>
        <p:spPr>
          <a:xfrm>
            <a:off x="6389435" y="4877375"/>
            <a:ext cx="418391" cy="532781"/>
          </a:xfrm>
          <a:custGeom>
            <a:avLst/>
            <a:gdLst/>
            <a:ahLst/>
            <a:cxnLst>
              <a:cxn ang="0">
                <a:pos x="wd2" y="hd2"/>
              </a:cxn>
              <a:cxn ang="5400000">
                <a:pos x="wd2" y="hd2"/>
              </a:cxn>
              <a:cxn ang="10800000">
                <a:pos x="wd2" y="hd2"/>
              </a:cxn>
              <a:cxn ang="16200000">
                <a:pos x="wd2" y="hd2"/>
              </a:cxn>
            </a:cxnLst>
            <a:rect l="0" t="0" r="r" b="b"/>
            <a:pathLst>
              <a:path w="21600" h="21590" extrusionOk="0">
                <a:moveTo>
                  <a:pt x="0" y="21590"/>
                </a:moveTo>
                <a:lnTo>
                  <a:pt x="21600" y="4100"/>
                </a:lnTo>
                <a:cubicBezTo>
                  <a:pt x="21585" y="4093"/>
                  <a:pt x="21570" y="4086"/>
                  <a:pt x="21555" y="4080"/>
                </a:cubicBezTo>
                <a:cubicBezTo>
                  <a:pt x="21540" y="4073"/>
                  <a:pt x="21525" y="4067"/>
                  <a:pt x="21510" y="4060"/>
                </a:cubicBezTo>
                <a:cubicBezTo>
                  <a:pt x="18281" y="2679"/>
                  <a:pt x="14794" y="1659"/>
                  <a:pt x="11188" y="987"/>
                </a:cubicBezTo>
                <a:cubicBezTo>
                  <a:pt x="7583" y="315"/>
                  <a:pt x="3857" y="-10"/>
                  <a:pt x="151" y="0"/>
                </a:cubicBezTo>
                <a:lnTo>
                  <a:pt x="0" y="21590"/>
                </a:lnTo>
                <a:close/>
              </a:path>
            </a:pathLst>
          </a:custGeom>
          <a:solidFill>
            <a:srgbClr val="096AEE"/>
          </a:solidFill>
        </p:spPr>
        <p:txBody>
          <a:bodyPr lIns="75344" tIns="75344" rIns="75344" bIns="75344" anchor="ctr"/>
          <a:lstStyle/>
          <a:p>
            <a:pPr>
              <a:defRPr sz="4200"/>
            </a:pPr>
            <a:r>
              <a:rPr lang="en-US"/>
              <a:t> </a:t>
            </a:r>
            <a:endParaRPr/>
          </a:p>
        </p:txBody>
      </p:sp>
      <p:sp>
        <p:nvSpPr>
          <p:cNvPr id="399" name="Circle"/>
          <p:cNvSpPr>
            <a:spLocks noGrp="1"/>
          </p:cNvSpPr>
          <p:nvPr>
            <p:ph type="body" sz="quarter" idx="42" hasCustomPrompt="1"/>
          </p:nvPr>
        </p:nvSpPr>
        <p:spPr>
          <a:xfrm>
            <a:off x="5753275" y="4924616"/>
            <a:ext cx="1279418" cy="959562"/>
          </a:xfrm>
          <a:prstGeom prst="ellipse">
            <a:avLst/>
          </a:prstGeom>
          <a:solidFill>
            <a:srgbClr val="FFFFFF"/>
          </a:solidFill>
        </p:spPr>
        <p:txBody>
          <a:bodyPr anchor="ctr"/>
          <a:lstStyle/>
          <a:p>
            <a:pPr>
              <a:defRPr sz="4200"/>
            </a:pPr>
            <a:r>
              <a:rPr lang="en-US"/>
              <a:t> </a:t>
            </a:r>
            <a:endParaRPr/>
          </a:p>
        </p:txBody>
      </p:sp>
      <p:sp>
        <p:nvSpPr>
          <p:cNvPr id="400" name="73%"/>
          <p:cNvSpPr>
            <a:spLocks noGrp="1"/>
          </p:cNvSpPr>
          <p:nvPr>
            <p:ph type="body" sz="quarter" idx="43"/>
          </p:nvPr>
        </p:nvSpPr>
        <p:spPr>
          <a:xfrm>
            <a:off x="5940078" y="5169737"/>
            <a:ext cx="905812" cy="469319"/>
          </a:xfrm>
          <a:prstGeom prst="rect">
            <a:avLst/>
          </a:prstGeom>
        </p:spPr>
        <p:txBody>
          <a:bodyPr anchor="ctr"/>
          <a:lstStyle>
            <a:lvl1pPr>
              <a:defRPr sz="2391" cap="all">
                <a:solidFill>
                  <a:srgbClr val="096AEE"/>
                </a:solidFill>
                <a:latin typeface="Avenir Next Ultra Light"/>
                <a:ea typeface="Avenir Next Ultra Light"/>
                <a:cs typeface="Avenir Next Ultra Light"/>
                <a:sym typeface="Avenir Next Ultra Light"/>
              </a:defRPr>
            </a:lvl1pPr>
          </a:lstStyle>
          <a:p>
            <a:pPr lvl="0"/>
            <a:r>
              <a:rPr lang="en-US"/>
              <a:t>Click to edit Master text styles</a:t>
            </a:r>
          </a:p>
        </p:txBody>
      </p:sp>
    </p:spTree>
    <p:extLst>
      <p:ext uri="{BB962C8B-B14F-4D97-AF65-F5344CB8AC3E}">
        <p14:creationId xmlns:p14="http://schemas.microsoft.com/office/powerpoint/2010/main" val="3771862986"/>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Master Slide copy 17">
    <p:spTree>
      <p:nvGrpSpPr>
        <p:cNvPr id="1" name=""/>
        <p:cNvGrpSpPr/>
        <p:nvPr/>
      </p:nvGrpSpPr>
      <p:grpSpPr>
        <a:xfrm>
          <a:off x="0" y="0"/>
          <a:ext cx="0" cy="0"/>
          <a:chOff x="0" y="0"/>
          <a:chExt cx="0" cy="0"/>
        </a:xfrm>
      </p:grpSpPr>
      <p:sp>
        <p:nvSpPr>
          <p:cNvPr id="407" name="Rectangle"/>
          <p:cNvSpPr>
            <a:spLocks noGrp="1"/>
          </p:cNvSpPr>
          <p:nvPr>
            <p:ph type="body" sz="half" idx="13" hasCustomPrompt="1"/>
          </p:nvPr>
        </p:nvSpPr>
        <p:spPr>
          <a:xfrm>
            <a:off x="4176684" y="1163138"/>
            <a:ext cx="7117508" cy="3960224"/>
          </a:xfrm>
          <a:prstGeom prst="rect">
            <a:avLst/>
          </a:pr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408" name="Title Text"/>
          <p:cNvSpPr>
            <a:spLocks noGrp="1"/>
          </p:cNvSpPr>
          <p:nvPr>
            <p:ph type="title"/>
          </p:nvPr>
        </p:nvSpPr>
        <p:spPr>
          <a:xfrm>
            <a:off x="4881542" y="1667514"/>
            <a:ext cx="5707793"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409" name="Image"/>
          <p:cNvSpPr>
            <a:spLocks noGrp="1"/>
          </p:cNvSpPr>
          <p:nvPr>
            <p:ph type="pic" idx="14"/>
          </p:nvPr>
        </p:nvSpPr>
        <p:spPr>
          <a:xfrm>
            <a:off x="712051" y="557217"/>
            <a:ext cx="5860407" cy="6298665"/>
          </a:xfrm>
          <a:prstGeom prst="rect">
            <a:avLst/>
          </a:prstGeom>
        </p:spPr>
        <p:txBody>
          <a:bodyPr lIns="91439" tIns="45719" rIns="91439" bIns="45719"/>
          <a:lstStyle/>
          <a:p>
            <a:r>
              <a:rPr lang="en-US"/>
              <a:t>Click icon to add picture</a:t>
            </a:r>
            <a:endParaRPr/>
          </a:p>
        </p:txBody>
      </p:sp>
      <p:sp>
        <p:nvSpPr>
          <p:cNvPr id="410" name="Image"/>
          <p:cNvSpPr>
            <a:spLocks noGrp="1"/>
          </p:cNvSpPr>
          <p:nvPr>
            <p:ph type="pic" sz="quarter" idx="15"/>
          </p:nvPr>
        </p:nvSpPr>
        <p:spPr>
          <a:xfrm>
            <a:off x="1666874" y="1160859"/>
            <a:ext cx="2548590" cy="3423995"/>
          </a:xfrm>
          <a:prstGeom prst="rect">
            <a:avLst/>
          </a:prstGeom>
        </p:spPr>
        <p:txBody>
          <a:bodyPr lIns="91439" tIns="45719" rIns="91439" bIns="45719"/>
          <a:lstStyle/>
          <a:p>
            <a:r>
              <a:rPr lang="en-US"/>
              <a:t>Click icon to add picture</a:t>
            </a:r>
            <a:endParaRPr/>
          </a:p>
        </p:txBody>
      </p:sp>
      <p:sp>
        <p:nvSpPr>
          <p:cNvPr id="411" name="Shape"/>
          <p:cNvSpPr>
            <a:spLocks noGrp="1"/>
          </p:cNvSpPr>
          <p:nvPr>
            <p:ph type="body" sz="quarter" idx="16" hasCustomPrompt="1"/>
          </p:nvPr>
        </p:nvSpPr>
        <p:spPr>
          <a:xfrm>
            <a:off x="6424550" y="3334525"/>
            <a:ext cx="323089" cy="292169"/>
          </a:xfrm>
          <a:custGeom>
            <a:avLst/>
            <a:gdLst/>
            <a:ahLst/>
            <a:cxnLst>
              <a:cxn ang="0">
                <a:pos x="wd2" y="hd2"/>
              </a:cxn>
              <a:cxn ang="5400000">
                <a:pos x="wd2" y="hd2"/>
              </a:cxn>
              <a:cxn ang="10800000">
                <a:pos x="wd2" y="hd2"/>
              </a:cxn>
              <a:cxn ang="16200000">
                <a:pos x="wd2" y="hd2"/>
              </a:cxn>
            </a:cxnLst>
            <a:rect l="0" t="0" r="r" b="b"/>
            <a:pathLst>
              <a:path w="19736" h="21598" extrusionOk="0">
                <a:moveTo>
                  <a:pt x="9841" y="0"/>
                </a:moveTo>
                <a:cubicBezTo>
                  <a:pt x="7321" y="-2"/>
                  <a:pt x="4808" y="874"/>
                  <a:pt x="2886" y="2620"/>
                </a:cubicBezTo>
                <a:cubicBezTo>
                  <a:pt x="-591" y="5778"/>
                  <a:pt x="-928" y="10697"/>
                  <a:pt x="1886" y="14192"/>
                </a:cubicBezTo>
                <a:lnTo>
                  <a:pt x="9841" y="21598"/>
                </a:lnTo>
                <a:lnTo>
                  <a:pt x="17886" y="14296"/>
                </a:lnTo>
                <a:cubicBezTo>
                  <a:pt x="20672" y="10673"/>
                  <a:pt x="20313" y="5790"/>
                  <a:pt x="16795" y="2620"/>
                </a:cubicBezTo>
                <a:cubicBezTo>
                  <a:pt x="14867" y="883"/>
                  <a:pt x="12359" y="3"/>
                  <a:pt x="9841" y="0"/>
                </a:cubicBezTo>
                <a:close/>
                <a:moveTo>
                  <a:pt x="9863" y="3858"/>
                </a:moveTo>
                <a:cubicBezTo>
                  <a:pt x="11246" y="3858"/>
                  <a:pt x="12627" y="4324"/>
                  <a:pt x="13682" y="5281"/>
                </a:cubicBezTo>
                <a:cubicBezTo>
                  <a:pt x="15791" y="7196"/>
                  <a:pt x="15791" y="10298"/>
                  <a:pt x="13682" y="12212"/>
                </a:cubicBezTo>
                <a:cubicBezTo>
                  <a:pt x="11572" y="14127"/>
                  <a:pt x="8155" y="14127"/>
                  <a:pt x="6045" y="12212"/>
                </a:cubicBezTo>
                <a:cubicBezTo>
                  <a:pt x="3936" y="10298"/>
                  <a:pt x="3936" y="7196"/>
                  <a:pt x="6045" y="5281"/>
                </a:cubicBezTo>
                <a:cubicBezTo>
                  <a:pt x="7100" y="4324"/>
                  <a:pt x="8481" y="3858"/>
                  <a:pt x="9863" y="3858"/>
                </a:cubicBezTo>
                <a:close/>
              </a:path>
            </a:pathLst>
          </a:custGeom>
          <a:solidFill>
            <a:srgbClr val="096AEE"/>
          </a:solidFill>
        </p:spPr>
        <p:txBody>
          <a:bodyPr anchor="ctr"/>
          <a:lstStyle/>
          <a:p>
            <a:pPr>
              <a:defRPr sz="4200"/>
            </a:pPr>
            <a:r>
              <a:rPr lang="en-US"/>
              <a:t> </a:t>
            </a:r>
            <a:endParaRPr/>
          </a:p>
        </p:txBody>
      </p:sp>
      <p:sp>
        <p:nvSpPr>
          <p:cNvPr id="412" name="Aenean eu leo quam. Pellentesque ornare sem quam vestibulum."/>
          <p:cNvSpPr>
            <a:spLocks noGrp="1"/>
          </p:cNvSpPr>
          <p:nvPr>
            <p:ph type="body" sz="quarter" idx="17"/>
          </p:nvPr>
        </p:nvSpPr>
        <p:spPr>
          <a:xfrm>
            <a:off x="7232396" y="3289998"/>
            <a:ext cx="2596728" cy="452660"/>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413" name="Shape"/>
          <p:cNvSpPr>
            <a:spLocks noGrp="1"/>
          </p:cNvSpPr>
          <p:nvPr>
            <p:ph type="body" sz="quarter" idx="18" hasCustomPrompt="1"/>
          </p:nvPr>
        </p:nvSpPr>
        <p:spPr>
          <a:xfrm>
            <a:off x="6424550" y="4185638"/>
            <a:ext cx="323089" cy="292170"/>
          </a:xfrm>
          <a:custGeom>
            <a:avLst/>
            <a:gdLst/>
            <a:ahLst/>
            <a:cxnLst>
              <a:cxn ang="0">
                <a:pos x="wd2" y="hd2"/>
              </a:cxn>
              <a:cxn ang="5400000">
                <a:pos x="wd2" y="hd2"/>
              </a:cxn>
              <a:cxn ang="10800000">
                <a:pos x="wd2" y="hd2"/>
              </a:cxn>
              <a:cxn ang="16200000">
                <a:pos x="wd2" y="hd2"/>
              </a:cxn>
            </a:cxnLst>
            <a:rect l="0" t="0" r="r" b="b"/>
            <a:pathLst>
              <a:path w="19736" h="21598" extrusionOk="0">
                <a:moveTo>
                  <a:pt x="9841" y="0"/>
                </a:moveTo>
                <a:cubicBezTo>
                  <a:pt x="7321" y="-2"/>
                  <a:pt x="4808" y="874"/>
                  <a:pt x="2886" y="2620"/>
                </a:cubicBezTo>
                <a:cubicBezTo>
                  <a:pt x="-591" y="5778"/>
                  <a:pt x="-928" y="10697"/>
                  <a:pt x="1886" y="14192"/>
                </a:cubicBezTo>
                <a:lnTo>
                  <a:pt x="9841" y="21598"/>
                </a:lnTo>
                <a:lnTo>
                  <a:pt x="17886" y="14296"/>
                </a:lnTo>
                <a:cubicBezTo>
                  <a:pt x="20672" y="10673"/>
                  <a:pt x="20313" y="5790"/>
                  <a:pt x="16795" y="2620"/>
                </a:cubicBezTo>
                <a:cubicBezTo>
                  <a:pt x="14867" y="883"/>
                  <a:pt x="12359" y="3"/>
                  <a:pt x="9841" y="0"/>
                </a:cubicBezTo>
                <a:close/>
                <a:moveTo>
                  <a:pt x="9863" y="3858"/>
                </a:moveTo>
                <a:cubicBezTo>
                  <a:pt x="11246" y="3858"/>
                  <a:pt x="12627" y="4324"/>
                  <a:pt x="13682" y="5281"/>
                </a:cubicBezTo>
                <a:cubicBezTo>
                  <a:pt x="15791" y="7196"/>
                  <a:pt x="15791" y="10298"/>
                  <a:pt x="13682" y="12212"/>
                </a:cubicBezTo>
                <a:cubicBezTo>
                  <a:pt x="11572" y="14127"/>
                  <a:pt x="8155" y="14127"/>
                  <a:pt x="6045" y="12212"/>
                </a:cubicBezTo>
                <a:cubicBezTo>
                  <a:pt x="3936" y="10298"/>
                  <a:pt x="3936" y="7196"/>
                  <a:pt x="6045" y="5281"/>
                </a:cubicBezTo>
                <a:cubicBezTo>
                  <a:pt x="7100" y="4324"/>
                  <a:pt x="8481" y="3858"/>
                  <a:pt x="9863" y="3858"/>
                </a:cubicBezTo>
                <a:close/>
              </a:path>
            </a:pathLst>
          </a:custGeom>
          <a:solidFill>
            <a:srgbClr val="096AEE"/>
          </a:solidFill>
        </p:spPr>
        <p:txBody>
          <a:bodyPr anchor="ctr"/>
          <a:lstStyle/>
          <a:p>
            <a:pPr>
              <a:defRPr sz="4200"/>
            </a:pPr>
            <a:r>
              <a:rPr lang="en-US"/>
              <a:t> </a:t>
            </a:r>
            <a:endParaRPr/>
          </a:p>
        </p:txBody>
      </p:sp>
      <p:sp>
        <p:nvSpPr>
          <p:cNvPr id="414" name="Aenean eu leo quam. Pellentesque ornare sem quam vestibulum."/>
          <p:cNvSpPr>
            <a:spLocks noGrp="1"/>
          </p:cNvSpPr>
          <p:nvPr>
            <p:ph type="body" sz="quarter" idx="19"/>
          </p:nvPr>
        </p:nvSpPr>
        <p:spPr>
          <a:xfrm>
            <a:off x="7232396" y="4141111"/>
            <a:ext cx="2596728" cy="452660"/>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415" name="Shape"/>
          <p:cNvSpPr>
            <a:spLocks noGrp="1"/>
          </p:cNvSpPr>
          <p:nvPr>
            <p:ph type="body" sz="quarter" idx="20" hasCustomPrompt="1"/>
          </p:nvPr>
        </p:nvSpPr>
        <p:spPr>
          <a:xfrm>
            <a:off x="6424550" y="2501088"/>
            <a:ext cx="323089" cy="292170"/>
          </a:xfrm>
          <a:custGeom>
            <a:avLst/>
            <a:gdLst/>
            <a:ahLst/>
            <a:cxnLst>
              <a:cxn ang="0">
                <a:pos x="wd2" y="hd2"/>
              </a:cxn>
              <a:cxn ang="5400000">
                <a:pos x="wd2" y="hd2"/>
              </a:cxn>
              <a:cxn ang="10800000">
                <a:pos x="wd2" y="hd2"/>
              </a:cxn>
              <a:cxn ang="16200000">
                <a:pos x="wd2" y="hd2"/>
              </a:cxn>
            </a:cxnLst>
            <a:rect l="0" t="0" r="r" b="b"/>
            <a:pathLst>
              <a:path w="19736" h="21598" extrusionOk="0">
                <a:moveTo>
                  <a:pt x="9841" y="0"/>
                </a:moveTo>
                <a:cubicBezTo>
                  <a:pt x="7321" y="-2"/>
                  <a:pt x="4808" y="874"/>
                  <a:pt x="2886" y="2620"/>
                </a:cubicBezTo>
                <a:cubicBezTo>
                  <a:pt x="-591" y="5778"/>
                  <a:pt x="-928" y="10697"/>
                  <a:pt x="1886" y="14192"/>
                </a:cubicBezTo>
                <a:lnTo>
                  <a:pt x="9841" y="21598"/>
                </a:lnTo>
                <a:lnTo>
                  <a:pt x="17886" y="14296"/>
                </a:lnTo>
                <a:cubicBezTo>
                  <a:pt x="20672" y="10673"/>
                  <a:pt x="20313" y="5790"/>
                  <a:pt x="16795" y="2620"/>
                </a:cubicBezTo>
                <a:cubicBezTo>
                  <a:pt x="14867" y="883"/>
                  <a:pt x="12359" y="3"/>
                  <a:pt x="9841" y="0"/>
                </a:cubicBezTo>
                <a:close/>
                <a:moveTo>
                  <a:pt x="9863" y="3858"/>
                </a:moveTo>
                <a:cubicBezTo>
                  <a:pt x="11246" y="3858"/>
                  <a:pt x="12627" y="4324"/>
                  <a:pt x="13682" y="5281"/>
                </a:cubicBezTo>
                <a:cubicBezTo>
                  <a:pt x="15791" y="7196"/>
                  <a:pt x="15791" y="10298"/>
                  <a:pt x="13682" y="12212"/>
                </a:cubicBezTo>
                <a:cubicBezTo>
                  <a:pt x="11572" y="14127"/>
                  <a:pt x="8155" y="14127"/>
                  <a:pt x="6045" y="12212"/>
                </a:cubicBezTo>
                <a:cubicBezTo>
                  <a:pt x="3936" y="10298"/>
                  <a:pt x="3936" y="7196"/>
                  <a:pt x="6045" y="5281"/>
                </a:cubicBezTo>
                <a:cubicBezTo>
                  <a:pt x="7100" y="4324"/>
                  <a:pt x="8481" y="3858"/>
                  <a:pt x="9863" y="3858"/>
                </a:cubicBezTo>
                <a:close/>
              </a:path>
            </a:pathLst>
          </a:custGeom>
          <a:solidFill>
            <a:srgbClr val="096AEE"/>
          </a:solidFill>
        </p:spPr>
        <p:txBody>
          <a:bodyPr anchor="ctr"/>
          <a:lstStyle/>
          <a:p>
            <a:pPr>
              <a:defRPr sz="4200"/>
            </a:pPr>
            <a:r>
              <a:rPr lang="en-US"/>
              <a:t> </a:t>
            </a:r>
            <a:endParaRPr/>
          </a:p>
        </p:txBody>
      </p:sp>
      <p:sp>
        <p:nvSpPr>
          <p:cNvPr id="416" name="Body Level One…"/>
          <p:cNvSpPr>
            <a:spLocks noGrp="1"/>
          </p:cNvSpPr>
          <p:nvPr>
            <p:ph type="body" sz="quarter" idx="1" hasCustomPrompt="1"/>
          </p:nvPr>
        </p:nvSpPr>
        <p:spPr>
          <a:xfrm>
            <a:off x="7232396" y="2454062"/>
            <a:ext cx="2596728" cy="341695"/>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r>
              <a:t>Body Level One</a:t>
            </a:r>
          </a:p>
          <a:p>
            <a:pPr lvl="1"/>
            <a:r>
              <a:t>Body Level Two</a:t>
            </a:r>
          </a:p>
        </p:txBody>
      </p:sp>
      <p:sp>
        <p:nvSpPr>
          <p:cNvPr id="417" name="Slide Number"/>
          <p:cNvSpPr>
            <a:spLocks noGrp="1"/>
          </p:cNvSpPr>
          <p:nvPr>
            <p:ph type="sldNum" sz="quarter" idx="2"/>
          </p:nvPr>
        </p:nvSpPr>
        <p:spPr>
          <a:xfrm>
            <a:off x="5542360" y="558311"/>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Tree>
    <p:extLst>
      <p:ext uri="{BB962C8B-B14F-4D97-AF65-F5344CB8AC3E}">
        <p14:creationId xmlns:p14="http://schemas.microsoft.com/office/powerpoint/2010/main" val="190378704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48"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Master Slide copy 18">
    <p:spTree>
      <p:nvGrpSpPr>
        <p:cNvPr id="1" name=""/>
        <p:cNvGrpSpPr/>
        <p:nvPr/>
      </p:nvGrpSpPr>
      <p:grpSpPr>
        <a:xfrm>
          <a:off x="0" y="0"/>
          <a:ext cx="0" cy="0"/>
          <a:chOff x="0" y="0"/>
          <a:chExt cx="0" cy="0"/>
        </a:xfrm>
      </p:grpSpPr>
      <p:sp>
        <p:nvSpPr>
          <p:cNvPr id="424" name="Photo Placeholder 7.jpg"/>
          <p:cNvSpPr>
            <a:spLocks noGrp="1"/>
          </p:cNvSpPr>
          <p:nvPr>
            <p:ph type="pic" idx="13"/>
          </p:nvPr>
        </p:nvSpPr>
        <p:spPr>
          <a:xfrm>
            <a:off x="0" y="0"/>
            <a:ext cx="12192000" cy="6858000"/>
          </a:xfrm>
          <a:prstGeom prst="rect">
            <a:avLst/>
          </a:prstGeom>
        </p:spPr>
        <p:txBody>
          <a:bodyPr lIns="91439" tIns="45719" rIns="91439" bIns="45719"/>
          <a:lstStyle/>
          <a:p>
            <a:r>
              <a:rPr lang="en-US"/>
              <a:t>Click icon to add picture</a:t>
            </a:r>
            <a:endParaRPr/>
          </a:p>
        </p:txBody>
      </p:sp>
      <p:sp>
        <p:nvSpPr>
          <p:cNvPr id="425" name="Callout"/>
          <p:cNvSpPr>
            <a:spLocks noGrp="1"/>
          </p:cNvSpPr>
          <p:nvPr>
            <p:ph type="body" sz="half" idx="14" hasCustomPrompt="1"/>
          </p:nvPr>
        </p:nvSpPr>
        <p:spPr>
          <a:xfrm>
            <a:off x="6379985" y="2299656"/>
            <a:ext cx="5006951" cy="3955294"/>
          </a:xfrm>
          <a:custGeom>
            <a:avLst/>
            <a:gdLst/>
            <a:ahLst/>
            <a:cxnLst>
              <a:cxn ang="0">
                <a:pos x="wd2" y="hd2"/>
              </a:cxn>
              <a:cxn ang="5400000">
                <a:pos x="wd2" y="hd2"/>
              </a:cxn>
              <a:cxn ang="10800000">
                <a:pos x="wd2" y="hd2"/>
              </a:cxn>
              <a:cxn ang="16200000">
                <a:pos x="wd2" y="hd2"/>
              </a:cxn>
            </a:cxnLst>
            <a:rect l="0" t="0" r="r" b="b"/>
            <a:pathLst>
              <a:path w="21600" h="21600" extrusionOk="0">
                <a:moveTo>
                  <a:pt x="1334" y="0"/>
                </a:moveTo>
                <a:lnTo>
                  <a:pt x="1334" y="3091"/>
                </a:lnTo>
                <a:lnTo>
                  <a:pt x="0" y="4099"/>
                </a:lnTo>
                <a:lnTo>
                  <a:pt x="1334" y="5108"/>
                </a:lnTo>
                <a:lnTo>
                  <a:pt x="1334" y="21600"/>
                </a:lnTo>
                <a:lnTo>
                  <a:pt x="21600" y="21600"/>
                </a:lnTo>
                <a:lnTo>
                  <a:pt x="21600" y="0"/>
                </a:lnTo>
                <a:lnTo>
                  <a:pt x="1334" y="0"/>
                </a:lnTo>
                <a:close/>
              </a:path>
            </a:pathLst>
          </a:custGeom>
          <a:solidFill>
            <a:srgbClr val="FFFFFF"/>
          </a:solidFill>
          <a:effectLst>
            <a:outerShdw blurRad="825500" dist="127000" dir="5400000" rotWithShape="0">
              <a:srgbClr val="C6C8CD">
                <a:alpha val="80490"/>
              </a:srgbClr>
            </a:outerShdw>
          </a:effectLst>
        </p:spPr>
        <p:txBody>
          <a:bodyPr anchor="ctr"/>
          <a:lstStyle/>
          <a:p>
            <a:pPr>
              <a:defRPr sz="4200"/>
            </a:pPr>
            <a:r>
              <a:rPr lang="en-US"/>
              <a:t> </a:t>
            </a:r>
            <a:endParaRPr/>
          </a:p>
        </p:txBody>
      </p:sp>
      <p:sp>
        <p:nvSpPr>
          <p:cNvPr id="426" name="Title Text"/>
          <p:cNvSpPr>
            <a:spLocks noGrp="1"/>
          </p:cNvSpPr>
          <p:nvPr>
            <p:ph type="title"/>
          </p:nvPr>
        </p:nvSpPr>
        <p:spPr>
          <a:xfrm>
            <a:off x="7273675" y="2846233"/>
            <a:ext cx="3763167" cy="292307"/>
          </a:xfrm>
          <a:prstGeom prst="rect">
            <a:avLst/>
          </a:prstGeom>
        </p:spPr>
        <p:txBody>
          <a:bodyPr anchor="ctr"/>
          <a:lstStyle>
            <a:lvl1pPr>
              <a:lnSpc>
                <a:spcPct val="100000"/>
              </a:lnSpc>
              <a:defRPr sz="1828" spc="91">
                <a:latin typeface="Avenir Next Ultra Light"/>
                <a:ea typeface="Avenir Next Ultra Light"/>
                <a:cs typeface="Avenir Next Ultra Light"/>
                <a:sym typeface="Avenir Next Ultra Light"/>
              </a:defRPr>
            </a:lvl1pPr>
          </a:lstStyle>
          <a:p>
            <a:r>
              <a:rPr lang="en-US"/>
              <a:t>Click to edit Master title style</a:t>
            </a:r>
            <a:endParaRPr/>
          </a:p>
        </p:txBody>
      </p:sp>
      <p:sp>
        <p:nvSpPr>
          <p:cNvPr id="427" name="Body Level One…"/>
          <p:cNvSpPr>
            <a:spLocks noGrp="1"/>
          </p:cNvSpPr>
          <p:nvPr>
            <p:ph type="body" sz="quarter" idx="1" hasCustomPrompt="1"/>
          </p:nvPr>
        </p:nvSpPr>
        <p:spPr>
          <a:xfrm>
            <a:off x="8220614" y="3563904"/>
            <a:ext cx="2596728" cy="452660"/>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vl2pPr algn="l">
              <a:lnSpc>
                <a:spcPct val="120000"/>
              </a:lnSpc>
              <a:defRPr sz="984">
                <a:latin typeface="Avenir Next Ultra Light"/>
                <a:ea typeface="Avenir Next Ultra Light"/>
                <a:cs typeface="Avenir Next Ultra Light"/>
                <a:sym typeface="Avenir Next Ultra Light"/>
              </a:defRPr>
            </a:lvl2pPr>
            <a:lvl3pPr algn="l">
              <a:lnSpc>
                <a:spcPct val="120000"/>
              </a:lnSpc>
              <a:defRPr sz="984">
                <a:latin typeface="Avenir Next Ultra Light"/>
                <a:ea typeface="Avenir Next Ultra Light"/>
                <a:cs typeface="Avenir Next Ultra Light"/>
                <a:sym typeface="Avenir Next Ultra Light"/>
              </a:defRPr>
            </a:lvl3pPr>
            <a:lvl4pPr algn="l">
              <a:lnSpc>
                <a:spcPct val="120000"/>
              </a:lnSpc>
              <a:defRPr sz="984">
                <a:latin typeface="Avenir Next Ultra Light"/>
                <a:ea typeface="Avenir Next Ultra Light"/>
                <a:cs typeface="Avenir Next Ultra Light"/>
                <a:sym typeface="Avenir Next Ultra Light"/>
              </a:defRPr>
            </a:lvl4pPr>
            <a:lvl5pPr algn="l">
              <a:lnSpc>
                <a:spcPct val="120000"/>
              </a:lnSpc>
              <a:defRPr sz="984">
                <a:latin typeface="Avenir Next Ultra Light"/>
                <a:ea typeface="Avenir Next Ultra Light"/>
                <a:cs typeface="Avenir Next Ultra Light"/>
                <a:sym typeface="Avenir Next Ultra Light"/>
              </a:defRPr>
            </a:lvl5pPr>
          </a:lstStyle>
          <a:p>
            <a:r>
              <a:t>Body Level One</a:t>
            </a:r>
          </a:p>
          <a:p>
            <a:pPr lvl="1"/>
            <a:r>
              <a:t>Body Level Two</a:t>
            </a:r>
          </a:p>
        </p:txBody>
      </p:sp>
      <p:sp>
        <p:nvSpPr>
          <p:cNvPr id="428" name="Shape"/>
          <p:cNvSpPr>
            <a:spLocks noGrp="1"/>
          </p:cNvSpPr>
          <p:nvPr>
            <p:ph type="body" sz="quarter" idx="15" hasCustomPrompt="1"/>
          </p:nvPr>
        </p:nvSpPr>
        <p:spPr>
          <a:xfrm>
            <a:off x="1721582" y="1751056"/>
            <a:ext cx="323089" cy="292169"/>
          </a:xfrm>
          <a:custGeom>
            <a:avLst/>
            <a:gdLst/>
            <a:ahLst/>
            <a:cxnLst>
              <a:cxn ang="0">
                <a:pos x="wd2" y="hd2"/>
              </a:cxn>
              <a:cxn ang="5400000">
                <a:pos x="wd2" y="hd2"/>
              </a:cxn>
              <a:cxn ang="10800000">
                <a:pos x="wd2" y="hd2"/>
              </a:cxn>
              <a:cxn ang="16200000">
                <a:pos x="wd2" y="hd2"/>
              </a:cxn>
            </a:cxnLst>
            <a:rect l="0" t="0" r="r" b="b"/>
            <a:pathLst>
              <a:path w="19736" h="21598" extrusionOk="0">
                <a:moveTo>
                  <a:pt x="9841" y="0"/>
                </a:moveTo>
                <a:cubicBezTo>
                  <a:pt x="7321" y="-2"/>
                  <a:pt x="4808" y="874"/>
                  <a:pt x="2886" y="2620"/>
                </a:cubicBezTo>
                <a:cubicBezTo>
                  <a:pt x="-591" y="5778"/>
                  <a:pt x="-928" y="10697"/>
                  <a:pt x="1886" y="14192"/>
                </a:cubicBezTo>
                <a:lnTo>
                  <a:pt x="9841" y="21598"/>
                </a:lnTo>
                <a:lnTo>
                  <a:pt x="17886" y="14296"/>
                </a:lnTo>
                <a:cubicBezTo>
                  <a:pt x="20672" y="10673"/>
                  <a:pt x="20313" y="5790"/>
                  <a:pt x="16795" y="2620"/>
                </a:cubicBezTo>
                <a:cubicBezTo>
                  <a:pt x="14867" y="883"/>
                  <a:pt x="12359" y="3"/>
                  <a:pt x="9841" y="0"/>
                </a:cubicBezTo>
                <a:close/>
                <a:moveTo>
                  <a:pt x="9863" y="3858"/>
                </a:moveTo>
                <a:cubicBezTo>
                  <a:pt x="11246" y="3858"/>
                  <a:pt x="12627" y="4324"/>
                  <a:pt x="13682" y="5281"/>
                </a:cubicBezTo>
                <a:cubicBezTo>
                  <a:pt x="15791" y="7196"/>
                  <a:pt x="15791" y="10298"/>
                  <a:pt x="13682" y="12212"/>
                </a:cubicBezTo>
                <a:cubicBezTo>
                  <a:pt x="11572" y="14127"/>
                  <a:pt x="8155" y="14127"/>
                  <a:pt x="6045" y="12212"/>
                </a:cubicBezTo>
                <a:cubicBezTo>
                  <a:pt x="3936" y="10298"/>
                  <a:pt x="3936" y="7196"/>
                  <a:pt x="6045" y="5281"/>
                </a:cubicBezTo>
                <a:cubicBezTo>
                  <a:pt x="7100" y="4324"/>
                  <a:pt x="8481" y="3858"/>
                  <a:pt x="9863" y="3858"/>
                </a:cubicBezTo>
                <a:close/>
              </a:path>
            </a:pathLst>
          </a:custGeom>
          <a:solidFill>
            <a:srgbClr val="096AEE"/>
          </a:solidFill>
        </p:spPr>
        <p:txBody>
          <a:bodyPr anchor="ctr"/>
          <a:lstStyle/>
          <a:p>
            <a:pPr>
              <a:defRPr sz="4200"/>
            </a:pPr>
            <a:r>
              <a:rPr lang="en-US"/>
              <a:t> </a:t>
            </a:r>
            <a:endParaRPr/>
          </a:p>
        </p:txBody>
      </p:sp>
      <p:sp>
        <p:nvSpPr>
          <p:cNvPr id="429" name="Shape"/>
          <p:cNvSpPr>
            <a:spLocks noGrp="1"/>
          </p:cNvSpPr>
          <p:nvPr>
            <p:ph type="body" sz="quarter" idx="16" hasCustomPrompt="1"/>
          </p:nvPr>
        </p:nvSpPr>
        <p:spPr>
          <a:xfrm>
            <a:off x="2090676" y="3644149"/>
            <a:ext cx="323089" cy="292169"/>
          </a:xfrm>
          <a:custGeom>
            <a:avLst/>
            <a:gdLst/>
            <a:ahLst/>
            <a:cxnLst>
              <a:cxn ang="0">
                <a:pos x="wd2" y="hd2"/>
              </a:cxn>
              <a:cxn ang="5400000">
                <a:pos x="wd2" y="hd2"/>
              </a:cxn>
              <a:cxn ang="10800000">
                <a:pos x="wd2" y="hd2"/>
              </a:cxn>
              <a:cxn ang="16200000">
                <a:pos x="wd2" y="hd2"/>
              </a:cxn>
            </a:cxnLst>
            <a:rect l="0" t="0" r="r" b="b"/>
            <a:pathLst>
              <a:path w="19736" h="21598" extrusionOk="0">
                <a:moveTo>
                  <a:pt x="9841" y="0"/>
                </a:moveTo>
                <a:cubicBezTo>
                  <a:pt x="7321" y="-2"/>
                  <a:pt x="4808" y="874"/>
                  <a:pt x="2886" y="2620"/>
                </a:cubicBezTo>
                <a:cubicBezTo>
                  <a:pt x="-591" y="5778"/>
                  <a:pt x="-928" y="10697"/>
                  <a:pt x="1886" y="14192"/>
                </a:cubicBezTo>
                <a:lnTo>
                  <a:pt x="9841" y="21598"/>
                </a:lnTo>
                <a:lnTo>
                  <a:pt x="17886" y="14296"/>
                </a:lnTo>
                <a:cubicBezTo>
                  <a:pt x="20672" y="10673"/>
                  <a:pt x="20313" y="5790"/>
                  <a:pt x="16795" y="2620"/>
                </a:cubicBezTo>
                <a:cubicBezTo>
                  <a:pt x="14867" y="883"/>
                  <a:pt x="12359" y="3"/>
                  <a:pt x="9841" y="0"/>
                </a:cubicBezTo>
                <a:close/>
                <a:moveTo>
                  <a:pt x="9863" y="3858"/>
                </a:moveTo>
                <a:cubicBezTo>
                  <a:pt x="11246" y="3858"/>
                  <a:pt x="12627" y="4324"/>
                  <a:pt x="13682" y="5281"/>
                </a:cubicBezTo>
                <a:cubicBezTo>
                  <a:pt x="15791" y="7196"/>
                  <a:pt x="15791" y="10298"/>
                  <a:pt x="13682" y="12212"/>
                </a:cubicBezTo>
                <a:cubicBezTo>
                  <a:pt x="11572" y="14127"/>
                  <a:pt x="8155" y="14127"/>
                  <a:pt x="6045" y="12212"/>
                </a:cubicBezTo>
                <a:cubicBezTo>
                  <a:pt x="3936" y="10298"/>
                  <a:pt x="3936" y="7196"/>
                  <a:pt x="6045" y="5281"/>
                </a:cubicBezTo>
                <a:cubicBezTo>
                  <a:pt x="7100" y="4324"/>
                  <a:pt x="8481" y="3858"/>
                  <a:pt x="9863" y="3858"/>
                </a:cubicBezTo>
                <a:close/>
              </a:path>
            </a:pathLst>
          </a:custGeom>
          <a:solidFill>
            <a:srgbClr val="096AEE"/>
          </a:solidFill>
        </p:spPr>
        <p:txBody>
          <a:bodyPr anchor="ctr"/>
          <a:lstStyle/>
          <a:p>
            <a:pPr>
              <a:defRPr sz="4200"/>
            </a:pPr>
            <a:r>
              <a:rPr lang="en-US"/>
              <a:t> </a:t>
            </a:r>
            <a:endParaRPr/>
          </a:p>
        </p:txBody>
      </p:sp>
      <p:sp>
        <p:nvSpPr>
          <p:cNvPr id="430" name="Shape"/>
          <p:cNvSpPr>
            <a:spLocks noGrp="1"/>
          </p:cNvSpPr>
          <p:nvPr>
            <p:ph type="body" sz="quarter" idx="17" hasCustomPrompt="1"/>
          </p:nvPr>
        </p:nvSpPr>
        <p:spPr>
          <a:xfrm>
            <a:off x="3805176" y="4575747"/>
            <a:ext cx="323089" cy="292169"/>
          </a:xfrm>
          <a:custGeom>
            <a:avLst/>
            <a:gdLst/>
            <a:ahLst/>
            <a:cxnLst>
              <a:cxn ang="0">
                <a:pos x="wd2" y="hd2"/>
              </a:cxn>
              <a:cxn ang="5400000">
                <a:pos x="wd2" y="hd2"/>
              </a:cxn>
              <a:cxn ang="10800000">
                <a:pos x="wd2" y="hd2"/>
              </a:cxn>
              <a:cxn ang="16200000">
                <a:pos x="wd2" y="hd2"/>
              </a:cxn>
            </a:cxnLst>
            <a:rect l="0" t="0" r="r" b="b"/>
            <a:pathLst>
              <a:path w="19736" h="21598" extrusionOk="0">
                <a:moveTo>
                  <a:pt x="9841" y="0"/>
                </a:moveTo>
                <a:cubicBezTo>
                  <a:pt x="7321" y="-2"/>
                  <a:pt x="4808" y="874"/>
                  <a:pt x="2886" y="2620"/>
                </a:cubicBezTo>
                <a:cubicBezTo>
                  <a:pt x="-591" y="5778"/>
                  <a:pt x="-928" y="10697"/>
                  <a:pt x="1886" y="14192"/>
                </a:cubicBezTo>
                <a:lnTo>
                  <a:pt x="9841" y="21598"/>
                </a:lnTo>
                <a:lnTo>
                  <a:pt x="17886" y="14296"/>
                </a:lnTo>
                <a:cubicBezTo>
                  <a:pt x="20672" y="10673"/>
                  <a:pt x="20313" y="5790"/>
                  <a:pt x="16795" y="2620"/>
                </a:cubicBezTo>
                <a:cubicBezTo>
                  <a:pt x="14867" y="883"/>
                  <a:pt x="12359" y="3"/>
                  <a:pt x="9841" y="0"/>
                </a:cubicBezTo>
                <a:close/>
                <a:moveTo>
                  <a:pt x="9863" y="3858"/>
                </a:moveTo>
                <a:cubicBezTo>
                  <a:pt x="11246" y="3858"/>
                  <a:pt x="12627" y="4324"/>
                  <a:pt x="13682" y="5281"/>
                </a:cubicBezTo>
                <a:cubicBezTo>
                  <a:pt x="15791" y="7196"/>
                  <a:pt x="15791" y="10298"/>
                  <a:pt x="13682" y="12212"/>
                </a:cubicBezTo>
                <a:cubicBezTo>
                  <a:pt x="11572" y="14127"/>
                  <a:pt x="8155" y="14127"/>
                  <a:pt x="6045" y="12212"/>
                </a:cubicBezTo>
                <a:cubicBezTo>
                  <a:pt x="3936" y="10298"/>
                  <a:pt x="3936" y="7196"/>
                  <a:pt x="6045" y="5281"/>
                </a:cubicBezTo>
                <a:cubicBezTo>
                  <a:pt x="7100" y="4324"/>
                  <a:pt x="8481" y="3858"/>
                  <a:pt x="9863" y="3858"/>
                </a:cubicBezTo>
                <a:close/>
              </a:path>
            </a:pathLst>
          </a:custGeom>
          <a:solidFill>
            <a:srgbClr val="096AEE"/>
          </a:solidFill>
        </p:spPr>
        <p:txBody>
          <a:bodyPr anchor="ctr"/>
          <a:lstStyle/>
          <a:p>
            <a:pPr>
              <a:defRPr sz="4200"/>
            </a:pPr>
            <a:r>
              <a:rPr lang="en-US"/>
              <a:t> </a:t>
            </a:r>
            <a:endParaRPr/>
          </a:p>
        </p:txBody>
      </p:sp>
      <p:sp>
        <p:nvSpPr>
          <p:cNvPr id="431" name="Shape"/>
          <p:cNvSpPr>
            <a:spLocks noGrp="1"/>
          </p:cNvSpPr>
          <p:nvPr>
            <p:ph type="body" sz="quarter" idx="18" hasCustomPrompt="1"/>
          </p:nvPr>
        </p:nvSpPr>
        <p:spPr>
          <a:xfrm>
            <a:off x="7412769" y="3608431"/>
            <a:ext cx="323089" cy="292169"/>
          </a:xfrm>
          <a:custGeom>
            <a:avLst/>
            <a:gdLst/>
            <a:ahLst/>
            <a:cxnLst>
              <a:cxn ang="0">
                <a:pos x="wd2" y="hd2"/>
              </a:cxn>
              <a:cxn ang="5400000">
                <a:pos x="wd2" y="hd2"/>
              </a:cxn>
              <a:cxn ang="10800000">
                <a:pos x="wd2" y="hd2"/>
              </a:cxn>
              <a:cxn ang="16200000">
                <a:pos x="wd2" y="hd2"/>
              </a:cxn>
            </a:cxnLst>
            <a:rect l="0" t="0" r="r" b="b"/>
            <a:pathLst>
              <a:path w="19736" h="21598" extrusionOk="0">
                <a:moveTo>
                  <a:pt x="9841" y="0"/>
                </a:moveTo>
                <a:cubicBezTo>
                  <a:pt x="7321" y="-2"/>
                  <a:pt x="4808" y="874"/>
                  <a:pt x="2886" y="2620"/>
                </a:cubicBezTo>
                <a:cubicBezTo>
                  <a:pt x="-591" y="5778"/>
                  <a:pt x="-928" y="10697"/>
                  <a:pt x="1886" y="14192"/>
                </a:cubicBezTo>
                <a:lnTo>
                  <a:pt x="9841" y="21598"/>
                </a:lnTo>
                <a:lnTo>
                  <a:pt x="17886" y="14296"/>
                </a:lnTo>
                <a:cubicBezTo>
                  <a:pt x="20672" y="10673"/>
                  <a:pt x="20313" y="5790"/>
                  <a:pt x="16795" y="2620"/>
                </a:cubicBezTo>
                <a:cubicBezTo>
                  <a:pt x="14867" y="883"/>
                  <a:pt x="12359" y="3"/>
                  <a:pt x="9841" y="0"/>
                </a:cubicBezTo>
                <a:close/>
                <a:moveTo>
                  <a:pt x="9863" y="3858"/>
                </a:moveTo>
                <a:cubicBezTo>
                  <a:pt x="11246" y="3858"/>
                  <a:pt x="12627" y="4324"/>
                  <a:pt x="13682" y="5281"/>
                </a:cubicBezTo>
                <a:cubicBezTo>
                  <a:pt x="15791" y="7196"/>
                  <a:pt x="15791" y="10298"/>
                  <a:pt x="13682" y="12212"/>
                </a:cubicBezTo>
                <a:cubicBezTo>
                  <a:pt x="11572" y="14127"/>
                  <a:pt x="8155" y="14127"/>
                  <a:pt x="6045" y="12212"/>
                </a:cubicBezTo>
                <a:cubicBezTo>
                  <a:pt x="3936" y="10298"/>
                  <a:pt x="3936" y="7196"/>
                  <a:pt x="6045" y="5281"/>
                </a:cubicBezTo>
                <a:cubicBezTo>
                  <a:pt x="7100" y="4324"/>
                  <a:pt x="8481" y="3858"/>
                  <a:pt x="9863" y="3858"/>
                </a:cubicBezTo>
                <a:close/>
              </a:path>
            </a:pathLst>
          </a:custGeom>
          <a:solidFill>
            <a:srgbClr val="096AEE"/>
          </a:solidFill>
        </p:spPr>
        <p:txBody>
          <a:bodyPr anchor="ctr"/>
          <a:lstStyle/>
          <a:p>
            <a:pPr>
              <a:defRPr sz="4200"/>
            </a:pPr>
            <a:r>
              <a:rPr lang="en-US"/>
              <a:t> </a:t>
            </a:r>
            <a:endParaRPr/>
          </a:p>
        </p:txBody>
      </p:sp>
      <p:sp>
        <p:nvSpPr>
          <p:cNvPr id="432" name="Shape"/>
          <p:cNvSpPr>
            <a:spLocks noGrp="1"/>
          </p:cNvSpPr>
          <p:nvPr>
            <p:ph type="body" sz="quarter" idx="19" hasCustomPrompt="1"/>
          </p:nvPr>
        </p:nvSpPr>
        <p:spPr>
          <a:xfrm>
            <a:off x="7412769" y="4415017"/>
            <a:ext cx="323089" cy="292169"/>
          </a:xfrm>
          <a:custGeom>
            <a:avLst/>
            <a:gdLst/>
            <a:ahLst/>
            <a:cxnLst>
              <a:cxn ang="0">
                <a:pos x="wd2" y="hd2"/>
              </a:cxn>
              <a:cxn ang="5400000">
                <a:pos x="wd2" y="hd2"/>
              </a:cxn>
              <a:cxn ang="10800000">
                <a:pos x="wd2" y="hd2"/>
              </a:cxn>
              <a:cxn ang="16200000">
                <a:pos x="wd2" y="hd2"/>
              </a:cxn>
            </a:cxnLst>
            <a:rect l="0" t="0" r="r" b="b"/>
            <a:pathLst>
              <a:path w="19736" h="21598" extrusionOk="0">
                <a:moveTo>
                  <a:pt x="9841" y="0"/>
                </a:moveTo>
                <a:cubicBezTo>
                  <a:pt x="7321" y="-2"/>
                  <a:pt x="4808" y="874"/>
                  <a:pt x="2886" y="2620"/>
                </a:cubicBezTo>
                <a:cubicBezTo>
                  <a:pt x="-591" y="5778"/>
                  <a:pt x="-928" y="10697"/>
                  <a:pt x="1886" y="14192"/>
                </a:cubicBezTo>
                <a:lnTo>
                  <a:pt x="9841" y="21598"/>
                </a:lnTo>
                <a:lnTo>
                  <a:pt x="17886" y="14296"/>
                </a:lnTo>
                <a:cubicBezTo>
                  <a:pt x="20672" y="10673"/>
                  <a:pt x="20313" y="5790"/>
                  <a:pt x="16795" y="2620"/>
                </a:cubicBezTo>
                <a:cubicBezTo>
                  <a:pt x="14867" y="883"/>
                  <a:pt x="12359" y="3"/>
                  <a:pt x="9841" y="0"/>
                </a:cubicBezTo>
                <a:close/>
                <a:moveTo>
                  <a:pt x="9863" y="3858"/>
                </a:moveTo>
                <a:cubicBezTo>
                  <a:pt x="11246" y="3858"/>
                  <a:pt x="12627" y="4324"/>
                  <a:pt x="13682" y="5281"/>
                </a:cubicBezTo>
                <a:cubicBezTo>
                  <a:pt x="15791" y="7196"/>
                  <a:pt x="15791" y="10298"/>
                  <a:pt x="13682" y="12212"/>
                </a:cubicBezTo>
                <a:cubicBezTo>
                  <a:pt x="11572" y="14127"/>
                  <a:pt x="8155" y="14127"/>
                  <a:pt x="6045" y="12212"/>
                </a:cubicBezTo>
                <a:cubicBezTo>
                  <a:pt x="3936" y="10298"/>
                  <a:pt x="3936" y="7196"/>
                  <a:pt x="6045" y="5281"/>
                </a:cubicBezTo>
                <a:cubicBezTo>
                  <a:pt x="7100" y="4324"/>
                  <a:pt x="8481" y="3858"/>
                  <a:pt x="9863" y="3858"/>
                </a:cubicBezTo>
                <a:close/>
              </a:path>
            </a:pathLst>
          </a:custGeom>
          <a:solidFill>
            <a:srgbClr val="096AEE"/>
          </a:solidFill>
        </p:spPr>
        <p:txBody>
          <a:bodyPr anchor="ctr"/>
          <a:lstStyle/>
          <a:p>
            <a:pPr>
              <a:defRPr sz="4200"/>
            </a:pPr>
            <a:r>
              <a:rPr lang="en-US"/>
              <a:t> </a:t>
            </a:r>
            <a:endParaRPr/>
          </a:p>
        </p:txBody>
      </p:sp>
      <p:sp>
        <p:nvSpPr>
          <p:cNvPr id="433" name="Aenean eu leo quam. Pellentesque ornare sem quam vestibulum."/>
          <p:cNvSpPr>
            <a:spLocks noGrp="1"/>
          </p:cNvSpPr>
          <p:nvPr>
            <p:ph type="body" sz="quarter" idx="20"/>
          </p:nvPr>
        </p:nvSpPr>
        <p:spPr>
          <a:xfrm>
            <a:off x="8220614" y="4370490"/>
            <a:ext cx="2596728" cy="452660"/>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434" name="Shape"/>
          <p:cNvSpPr>
            <a:spLocks noGrp="1"/>
          </p:cNvSpPr>
          <p:nvPr>
            <p:ph type="body" sz="quarter" idx="21" hasCustomPrompt="1"/>
          </p:nvPr>
        </p:nvSpPr>
        <p:spPr>
          <a:xfrm>
            <a:off x="7412769" y="5266130"/>
            <a:ext cx="323089" cy="292170"/>
          </a:xfrm>
          <a:custGeom>
            <a:avLst/>
            <a:gdLst/>
            <a:ahLst/>
            <a:cxnLst>
              <a:cxn ang="0">
                <a:pos x="wd2" y="hd2"/>
              </a:cxn>
              <a:cxn ang="5400000">
                <a:pos x="wd2" y="hd2"/>
              </a:cxn>
              <a:cxn ang="10800000">
                <a:pos x="wd2" y="hd2"/>
              </a:cxn>
              <a:cxn ang="16200000">
                <a:pos x="wd2" y="hd2"/>
              </a:cxn>
            </a:cxnLst>
            <a:rect l="0" t="0" r="r" b="b"/>
            <a:pathLst>
              <a:path w="19736" h="21598" extrusionOk="0">
                <a:moveTo>
                  <a:pt x="9841" y="0"/>
                </a:moveTo>
                <a:cubicBezTo>
                  <a:pt x="7321" y="-2"/>
                  <a:pt x="4808" y="874"/>
                  <a:pt x="2886" y="2620"/>
                </a:cubicBezTo>
                <a:cubicBezTo>
                  <a:pt x="-591" y="5778"/>
                  <a:pt x="-928" y="10697"/>
                  <a:pt x="1886" y="14192"/>
                </a:cubicBezTo>
                <a:lnTo>
                  <a:pt x="9841" y="21598"/>
                </a:lnTo>
                <a:lnTo>
                  <a:pt x="17886" y="14296"/>
                </a:lnTo>
                <a:cubicBezTo>
                  <a:pt x="20672" y="10673"/>
                  <a:pt x="20313" y="5790"/>
                  <a:pt x="16795" y="2620"/>
                </a:cubicBezTo>
                <a:cubicBezTo>
                  <a:pt x="14867" y="883"/>
                  <a:pt x="12359" y="3"/>
                  <a:pt x="9841" y="0"/>
                </a:cubicBezTo>
                <a:close/>
                <a:moveTo>
                  <a:pt x="9863" y="3858"/>
                </a:moveTo>
                <a:cubicBezTo>
                  <a:pt x="11246" y="3858"/>
                  <a:pt x="12627" y="4324"/>
                  <a:pt x="13682" y="5281"/>
                </a:cubicBezTo>
                <a:cubicBezTo>
                  <a:pt x="15791" y="7196"/>
                  <a:pt x="15791" y="10298"/>
                  <a:pt x="13682" y="12212"/>
                </a:cubicBezTo>
                <a:cubicBezTo>
                  <a:pt x="11572" y="14127"/>
                  <a:pt x="8155" y="14127"/>
                  <a:pt x="6045" y="12212"/>
                </a:cubicBezTo>
                <a:cubicBezTo>
                  <a:pt x="3936" y="10298"/>
                  <a:pt x="3936" y="7196"/>
                  <a:pt x="6045" y="5281"/>
                </a:cubicBezTo>
                <a:cubicBezTo>
                  <a:pt x="7100" y="4324"/>
                  <a:pt x="8481" y="3858"/>
                  <a:pt x="9863" y="3858"/>
                </a:cubicBezTo>
                <a:close/>
              </a:path>
            </a:pathLst>
          </a:custGeom>
          <a:solidFill>
            <a:srgbClr val="096AEE"/>
          </a:solidFill>
        </p:spPr>
        <p:txBody>
          <a:bodyPr anchor="ctr"/>
          <a:lstStyle/>
          <a:p>
            <a:pPr>
              <a:defRPr sz="4200"/>
            </a:pPr>
            <a:r>
              <a:rPr lang="en-US"/>
              <a:t> </a:t>
            </a:r>
            <a:endParaRPr/>
          </a:p>
        </p:txBody>
      </p:sp>
      <p:sp>
        <p:nvSpPr>
          <p:cNvPr id="435" name="Aenean eu leo quam. Pellentesque ornare sem quam vestibulum."/>
          <p:cNvSpPr>
            <a:spLocks noGrp="1"/>
          </p:cNvSpPr>
          <p:nvPr>
            <p:ph type="body" sz="quarter" idx="22"/>
          </p:nvPr>
        </p:nvSpPr>
        <p:spPr>
          <a:xfrm>
            <a:off x="8220614" y="5221603"/>
            <a:ext cx="2596728" cy="452660"/>
          </a:xfrm>
          <a:prstGeom prst="rect">
            <a:avLst/>
          </a:prstGeom>
        </p:spPr>
        <p:txBody>
          <a:bodyPr/>
          <a:lstStyle>
            <a:lvl1pPr algn="l">
              <a:lnSpc>
                <a:spcPct val="120000"/>
              </a:lnSpc>
              <a:defRPr sz="984">
                <a:latin typeface="Avenir Next Ultra Light"/>
                <a:ea typeface="Avenir Next Ultra Light"/>
                <a:cs typeface="Avenir Next Ultra Light"/>
                <a:sym typeface="Avenir Next Ultra Light"/>
              </a:defRPr>
            </a:lvl1pPr>
          </a:lstStyle>
          <a:p>
            <a:pPr lvl="0"/>
            <a:r>
              <a:rPr lang="en-US"/>
              <a:t>Click to edit Master text styles</a:t>
            </a:r>
          </a:p>
        </p:txBody>
      </p:sp>
      <p:sp>
        <p:nvSpPr>
          <p:cNvPr id="436" name="Slide Number"/>
          <p:cNvSpPr>
            <a:spLocks noGrp="1"/>
          </p:cNvSpPr>
          <p:nvPr>
            <p:ph type="sldNum" sz="quarter" idx="2"/>
          </p:nvPr>
        </p:nvSpPr>
        <p:spPr>
          <a:xfrm>
            <a:off x="5542360" y="558311"/>
            <a:ext cx="791114" cy="1081963"/>
          </a:xfrm>
          <a:prstGeom prst="rect">
            <a:avLst/>
          </a:prstGeom>
        </p:spPr>
        <p:txBody>
          <a:bodyPr anchor="ctr"/>
          <a:lstStyle>
            <a:lvl1pPr>
              <a:defRPr sz="7031" cap="all" spc="-702">
                <a:solidFill>
                  <a:srgbClr val="096AEE"/>
                </a:solidFill>
                <a:latin typeface="Avenir Next Ultra Light"/>
                <a:ea typeface="Avenir Next Ultra Light"/>
                <a:cs typeface="Avenir Next Ultra Light"/>
                <a:sym typeface="Avenir Next Ultra Light"/>
              </a:defRPr>
            </a:lvl1pPr>
          </a:lstStyle>
          <a:p>
            <a:fld id="{86CB4B4D-7CA3-9044-876B-883B54F8677D}" type="slidenum">
              <a:t>‹#›</a:t>
            </a:fld>
            <a:endParaRPr/>
          </a:p>
        </p:txBody>
      </p:sp>
    </p:spTree>
    <p:extLst>
      <p:ext uri="{BB962C8B-B14F-4D97-AF65-F5344CB8AC3E}">
        <p14:creationId xmlns:p14="http://schemas.microsoft.com/office/powerpoint/2010/main" val="333110619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xfrm>
            <a:off x="391630" y="147269"/>
            <a:ext cx="10515601" cy="1325563"/>
          </a:xfrm>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Picture Placeholder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Helvetic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Helvetica"/>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Helvetica"/>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Helvetica"/>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Helvetica"/>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Helvetica"/>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Helvetica"/>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Helvetica"/>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Helvetica"/>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Helvetic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4786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EBEEF3"/>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3362027" y="646007"/>
            <a:ext cx="5467946" cy="67572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lstStyle/>
          <a:p>
            <a:r>
              <a:t>Title Text</a:t>
            </a:r>
          </a:p>
        </p:txBody>
      </p:sp>
      <p:sp>
        <p:nvSpPr>
          <p:cNvPr id="3" name="Body Level One…"/>
          <p:cNvSpPr>
            <a:spLocks noGrp="1"/>
          </p:cNvSpPr>
          <p:nvPr>
            <p:ph type="body" idx="1"/>
          </p:nvPr>
        </p:nvSpPr>
        <p:spPr>
          <a:xfrm>
            <a:off x="1190625" y="3536156"/>
            <a:ext cx="9810750" cy="7947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5976938" y="6509742"/>
            <a:ext cx="189154" cy="194797"/>
          </a:xfrm>
          <a:prstGeom prst="rect">
            <a:avLst/>
          </a:prstGeom>
          <a:ln w="12700">
            <a:miter lim="400000"/>
          </a:ln>
        </p:spPr>
        <p:txBody>
          <a:bodyPr wrap="none" lIns="0" tIns="0" rIns="0" bIns="0">
            <a:spAutoFit/>
          </a:bodyPr>
          <a:lstStyle>
            <a:lvl1pPr>
              <a:defRPr sz="1266"/>
            </a:lvl1pPr>
          </a:lstStyle>
          <a:p>
            <a:fld id="{86CB4B4D-7CA3-9044-876B-883B54F8677D}" type="slidenum">
              <a:t>‹#›</a:t>
            </a:fld>
            <a:endParaRPr/>
          </a:p>
        </p:txBody>
      </p:sp>
    </p:spTree>
    <p:extLst>
      <p:ext uri="{BB962C8B-B14F-4D97-AF65-F5344CB8AC3E}">
        <p14:creationId xmlns:p14="http://schemas.microsoft.com/office/powerpoint/2010/main" val="219287471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Lst>
  <p:transition spd="med"/>
  <p:txStyles>
    <p:titleStyle>
      <a:lvl1pPr marL="0" marR="0" indent="0" algn="ctr" defTabSz="410751" rtl="0" eaLnBrk="1" latinLnBrk="0" hangingPunct="1">
        <a:lnSpc>
          <a:spcPct val="90000"/>
        </a:lnSpc>
        <a:spcBef>
          <a:spcPts val="0"/>
        </a:spcBef>
        <a:spcAft>
          <a:spcPts val="0"/>
        </a:spcAft>
        <a:buClrTx/>
        <a:buSzTx/>
        <a:buFontTx/>
        <a:buNone/>
        <a:tabLst/>
        <a:defRPr sz="2461" b="0" i="0" u="none" strike="noStrike" cap="all" spc="245" baseline="0">
          <a:ln>
            <a:noFill/>
          </a:ln>
          <a:solidFill>
            <a:srgbClr val="000000"/>
          </a:solidFill>
          <a:uFillTx/>
          <a:latin typeface="+mj-lt"/>
          <a:ea typeface="+mj-ea"/>
          <a:cs typeface="+mj-cs"/>
          <a:sym typeface="Helvetica Neue UltraLight"/>
        </a:defRPr>
      </a:lvl1pPr>
      <a:lvl2pPr marL="0" marR="0" indent="160729" algn="ctr" defTabSz="410751" rtl="0" eaLnBrk="1" latinLnBrk="0" hangingPunct="1">
        <a:lnSpc>
          <a:spcPct val="90000"/>
        </a:lnSpc>
        <a:spcBef>
          <a:spcPts val="0"/>
        </a:spcBef>
        <a:spcAft>
          <a:spcPts val="0"/>
        </a:spcAft>
        <a:buClrTx/>
        <a:buSzTx/>
        <a:buFontTx/>
        <a:buNone/>
        <a:tabLst/>
        <a:defRPr sz="2461" b="0" i="0" u="none" strike="noStrike" cap="all" spc="245" baseline="0">
          <a:ln>
            <a:noFill/>
          </a:ln>
          <a:solidFill>
            <a:srgbClr val="000000"/>
          </a:solidFill>
          <a:uFillTx/>
          <a:latin typeface="+mj-lt"/>
          <a:ea typeface="+mj-ea"/>
          <a:cs typeface="+mj-cs"/>
          <a:sym typeface="Helvetica Neue UltraLight"/>
        </a:defRPr>
      </a:lvl2pPr>
      <a:lvl3pPr marL="0" marR="0" indent="321457" algn="ctr" defTabSz="410751" rtl="0" eaLnBrk="1" latinLnBrk="0" hangingPunct="1">
        <a:lnSpc>
          <a:spcPct val="90000"/>
        </a:lnSpc>
        <a:spcBef>
          <a:spcPts val="0"/>
        </a:spcBef>
        <a:spcAft>
          <a:spcPts val="0"/>
        </a:spcAft>
        <a:buClrTx/>
        <a:buSzTx/>
        <a:buFontTx/>
        <a:buNone/>
        <a:tabLst/>
        <a:defRPr sz="2461" b="0" i="0" u="none" strike="noStrike" cap="all" spc="245" baseline="0">
          <a:ln>
            <a:noFill/>
          </a:ln>
          <a:solidFill>
            <a:srgbClr val="000000"/>
          </a:solidFill>
          <a:uFillTx/>
          <a:latin typeface="+mj-lt"/>
          <a:ea typeface="+mj-ea"/>
          <a:cs typeface="+mj-cs"/>
          <a:sym typeface="Helvetica Neue UltraLight"/>
        </a:defRPr>
      </a:lvl3pPr>
      <a:lvl4pPr marL="0" marR="0" indent="482186" algn="ctr" defTabSz="410751" rtl="0" eaLnBrk="1" latinLnBrk="0" hangingPunct="1">
        <a:lnSpc>
          <a:spcPct val="90000"/>
        </a:lnSpc>
        <a:spcBef>
          <a:spcPts val="0"/>
        </a:spcBef>
        <a:spcAft>
          <a:spcPts val="0"/>
        </a:spcAft>
        <a:buClrTx/>
        <a:buSzTx/>
        <a:buFontTx/>
        <a:buNone/>
        <a:tabLst/>
        <a:defRPr sz="2461" b="0" i="0" u="none" strike="noStrike" cap="all" spc="245" baseline="0">
          <a:ln>
            <a:noFill/>
          </a:ln>
          <a:solidFill>
            <a:srgbClr val="000000"/>
          </a:solidFill>
          <a:uFillTx/>
          <a:latin typeface="+mj-lt"/>
          <a:ea typeface="+mj-ea"/>
          <a:cs typeface="+mj-cs"/>
          <a:sym typeface="Helvetica Neue UltraLight"/>
        </a:defRPr>
      </a:lvl4pPr>
      <a:lvl5pPr marL="0" marR="0" indent="642915" algn="ctr" defTabSz="410751" rtl="0" eaLnBrk="1" latinLnBrk="0" hangingPunct="1">
        <a:lnSpc>
          <a:spcPct val="90000"/>
        </a:lnSpc>
        <a:spcBef>
          <a:spcPts val="0"/>
        </a:spcBef>
        <a:spcAft>
          <a:spcPts val="0"/>
        </a:spcAft>
        <a:buClrTx/>
        <a:buSzTx/>
        <a:buFontTx/>
        <a:buNone/>
        <a:tabLst/>
        <a:defRPr sz="2461" b="0" i="0" u="none" strike="noStrike" cap="all" spc="245" baseline="0">
          <a:ln>
            <a:noFill/>
          </a:ln>
          <a:solidFill>
            <a:srgbClr val="000000"/>
          </a:solidFill>
          <a:uFillTx/>
          <a:latin typeface="+mj-lt"/>
          <a:ea typeface="+mj-ea"/>
          <a:cs typeface="+mj-cs"/>
          <a:sym typeface="Helvetica Neue UltraLight"/>
        </a:defRPr>
      </a:lvl5pPr>
      <a:lvl6pPr marL="0" marR="0" indent="803643" algn="ctr" defTabSz="410751" rtl="0" eaLnBrk="1" latinLnBrk="0" hangingPunct="1">
        <a:lnSpc>
          <a:spcPct val="90000"/>
        </a:lnSpc>
        <a:spcBef>
          <a:spcPts val="0"/>
        </a:spcBef>
        <a:spcAft>
          <a:spcPts val="0"/>
        </a:spcAft>
        <a:buClrTx/>
        <a:buSzTx/>
        <a:buFontTx/>
        <a:buNone/>
        <a:tabLst/>
        <a:defRPr sz="2461" b="0" i="0" u="none" strike="noStrike" cap="all" spc="245" baseline="0">
          <a:ln>
            <a:noFill/>
          </a:ln>
          <a:solidFill>
            <a:srgbClr val="000000"/>
          </a:solidFill>
          <a:uFillTx/>
          <a:latin typeface="+mj-lt"/>
          <a:ea typeface="+mj-ea"/>
          <a:cs typeface="+mj-cs"/>
          <a:sym typeface="Helvetica Neue UltraLight"/>
        </a:defRPr>
      </a:lvl6pPr>
      <a:lvl7pPr marL="0" marR="0" indent="964372" algn="ctr" defTabSz="410751" rtl="0" eaLnBrk="1" latinLnBrk="0" hangingPunct="1">
        <a:lnSpc>
          <a:spcPct val="90000"/>
        </a:lnSpc>
        <a:spcBef>
          <a:spcPts val="0"/>
        </a:spcBef>
        <a:spcAft>
          <a:spcPts val="0"/>
        </a:spcAft>
        <a:buClrTx/>
        <a:buSzTx/>
        <a:buFontTx/>
        <a:buNone/>
        <a:tabLst/>
        <a:defRPr sz="2461" b="0" i="0" u="none" strike="noStrike" cap="all" spc="245" baseline="0">
          <a:ln>
            <a:noFill/>
          </a:ln>
          <a:solidFill>
            <a:srgbClr val="000000"/>
          </a:solidFill>
          <a:uFillTx/>
          <a:latin typeface="+mj-lt"/>
          <a:ea typeface="+mj-ea"/>
          <a:cs typeface="+mj-cs"/>
          <a:sym typeface="Helvetica Neue UltraLight"/>
        </a:defRPr>
      </a:lvl7pPr>
      <a:lvl8pPr marL="0" marR="0" indent="1125101" algn="ctr" defTabSz="410751" rtl="0" eaLnBrk="1" latinLnBrk="0" hangingPunct="1">
        <a:lnSpc>
          <a:spcPct val="90000"/>
        </a:lnSpc>
        <a:spcBef>
          <a:spcPts val="0"/>
        </a:spcBef>
        <a:spcAft>
          <a:spcPts val="0"/>
        </a:spcAft>
        <a:buClrTx/>
        <a:buSzTx/>
        <a:buFontTx/>
        <a:buNone/>
        <a:tabLst/>
        <a:defRPr sz="2461" b="0" i="0" u="none" strike="noStrike" cap="all" spc="245" baseline="0">
          <a:ln>
            <a:noFill/>
          </a:ln>
          <a:solidFill>
            <a:srgbClr val="000000"/>
          </a:solidFill>
          <a:uFillTx/>
          <a:latin typeface="+mj-lt"/>
          <a:ea typeface="+mj-ea"/>
          <a:cs typeface="+mj-cs"/>
          <a:sym typeface="Helvetica Neue UltraLight"/>
        </a:defRPr>
      </a:lvl8pPr>
      <a:lvl9pPr marL="0" marR="0" indent="1285829" algn="ctr" defTabSz="410751" rtl="0" eaLnBrk="1" latinLnBrk="0" hangingPunct="1">
        <a:lnSpc>
          <a:spcPct val="90000"/>
        </a:lnSpc>
        <a:spcBef>
          <a:spcPts val="0"/>
        </a:spcBef>
        <a:spcAft>
          <a:spcPts val="0"/>
        </a:spcAft>
        <a:buClrTx/>
        <a:buSzTx/>
        <a:buFontTx/>
        <a:buNone/>
        <a:tabLst/>
        <a:defRPr sz="2461" b="0" i="0" u="none" strike="noStrike" cap="all" spc="245" baseline="0">
          <a:ln>
            <a:noFill/>
          </a:ln>
          <a:solidFill>
            <a:srgbClr val="000000"/>
          </a:solidFill>
          <a:uFillTx/>
          <a:latin typeface="+mj-lt"/>
          <a:ea typeface="+mj-ea"/>
          <a:cs typeface="+mj-cs"/>
          <a:sym typeface="Helvetica Neue UltraLight"/>
        </a:defRPr>
      </a:lvl9pPr>
    </p:titleStyle>
    <p:bodyStyle>
      <a:lvl1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1pPr>
      <a:lvl2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2pPr>
      <a:lvl3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3pPr>
      <a:lvl4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4pPr>
      <a:lvl5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5pPr>
      <a:lvl6pPr marL="0" marR="0" indent="250022"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6pPr>
      <a:lvl7pPr marL="0" marR="0" indent="500045"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7pPr>
      <a:lvl8pPr marL="0" marR="0" indent="750067"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8pPr>
      <a:lvl9pPr marL="0" marR="0" indent="1000089"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9pPr>
    </p:bodyStyle>
    <p:otherStyle>
      <a:lvl1pPr marL="0" marR="0" indent="0"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a:defRPr>
      </a:lvl1pPr>
      <a:lvl2pPr marL="0" marR="0" indent="160729"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a:defRPr>
      </a:lvl2pPr>
      <a:lvl3pPr marL="0" marR="0" indent="321457"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a:defRPr>
      </a:lvl3pPr>
      <a:lvl4pPr marL="0" marR="0" indent="482186"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a:defRPr>
      </a:lvl4pPr>
      <a:lvl5pPr marL="0" marR="0" indent="642915"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a:defRPr>
      </a:lvl5pPr>
      <a:lvl6pPr marL="0" marR="0" indent="803643"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a:defRPr>
      </a:lvl6pPr>
      <a:lvl7pPr marL="0" marR="0" indent="964372"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a:defRPr>
      </a:lvl7pPr>
      <a:lvl8pPr marL="0" marR="0" indent="1125101"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a:defRPr>
      </a:lvl8pPr>
      <a:lvl9pPr marL="0" marR="0" indent="1285829" algn="ctr" defTabSz="410751" eaLnBrk="1" latinLnBrk="0" hangingPunct="1">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3" name="Freeform: Shape 9">
            <a:extLst>
              <a:ext uri="{FF2B5EF4-FFF2-40B4-BE49-F238E27FC236}">
                <a16:creationId xmlns:a16="http://schemas.microsoft.com/office/drawing/2014/main" id="{11CB646A-CE04-40C2-8404-CA906D194944}"/>
              </a:ext>
            </a:extLst>
          </p:cNvPr>
          <p:cNvSpPr/>
          <p:nvPr/>
        </p:nvSpPr>
        <p:spPr>
          <a:xfrm>
            <a:off x="0" y="4261926"/>
            <a:ext cx="12192000" cy="3058160"/>
          </a:xfrm>
          <a:custGeom>
            <a:avLst/>
            <a:gdLst>
              <a:gd name="connsiteX0" fmla="*/ 1443478 w 12192000"/>
              <a:gd name="connsiteY0" fmla="*/ 3058160 h 3058160"/>
              <a:gd name="connsiteX1" fmla="*/ 1847513 w 12192000"/>
              <a:gd name="connsiteY1" fmla="*/ 3047900 h 3058160"/>
              <a:gd name="connsiteX2" fmla="*/ 2251547 w 12192000"/>
              <a:gd name="connsiteY2" fmla="*/ 2996601 h 3058160"/>
              <a:gd name="connsiteX3" fmla="*/ 2655582 w 12192000"/>
              <a:gd name="connsiteY3" fmla="*/ 2914523 h 3058160"/>
              <a:gd name="connsiteX4" fmla="*/ 3041252 w 12192000"/>
              <a:gd name="connsiteY4" fmla="*/ 2786275 h 3058160"/>
              <a:gd name="connsiteX5" fmla="*/ 3096347 w 12192000"/>
              <a:gd name="connsiteY5" fmla="*/ 2765755 h 3058160"/>
              <a:gd name="connsiteX6" fmla="*/ 3628939 w 12192000"/>
              <a:gd name="connsiteY6" fmla="*/ 2591339 h 3058160"/>
              <a:gd name="connsiteX7" fmla="*/ 4167652 w 12192000"/>
              <a:gd name="connsiteY7" fmla="*/ 2457962 h 3058160"/>
              <a:gd name="connsiteX8" fmla="*/ 4718609 w 12192000"/>
              <a:gd name="connsiteY8" fmla="*/ 2350233 h 3058160"/>
              <a:gd name="connsiteX9" fmla="*/ 5275688 w 12192000"/>
              <a:gd name="connsiteY9" fmla="*/ 2288674 h 3058160"/>
              <a:gd name="connsiteX10" fmla="*/ 5838888 w 12192000"/>
              <a:gd name="connsiteY10" fmla="*/ 2257895 h 3058160"/>
              <a:gd name="connsiteX11" fmla="*/ 6402086 w 12192000"/>
              <a:gd name="connsiteY11" fmla="*/ 2257895 h 3058160"/>
              <a:gd name="connsiteX12" fmla="*/ 6965287 w 12192000"/>
              <a:gd name="connsiteY12" fmla="*/ 2293805 h 3058160"/>
              <a:gd name="connsiteX13" fmla="*/ 7516243 w 12192000"/>
              <a:gd name="connsiteY13" fmla="*/ 2365623 h 3058160"/>
              <a:gd name="connsiteX14" fmla="*/ 8073321 w 12192000"/>
              <a:gd name="connsiteY14" fmla="*/ 2468221 h 3058160"/>
              <a:gd name="connsiteX15" fmla="*/ 8612034 w 12192000"/>
              <a:gd name="connsiteY15" fmla="*/ 2611858 h 3058160"/>
              <a:gd name="connsiteX16" fmla="*/ 9144626 w 12192000"/>
              <a:gd name="connsiteY16" fmla="*/ 2786275 h 3058160"/>
              <a:gd name="connsiteX17" fmla="*/ 9518052 w 12192000"/>
              <a:gd name="connsiteY17" fmla="*/ 2904263 h 3058160"/>
              <a:gd name="connsiteX18" fmla="*/ 9903721 w 12192000"/>
              <a:gd name="connsiteY18" fmla="*/ 2996601 h 3058160"/>
              <a:gd name="connsiteX19" fmla="*/ 10301635 w 12192000"/>
              <a:gd name="connsiteY19" fmla="*/ 3047900 h 3058160"/>
              <a:gd name="connsiteX20" fmla="*/ 10699548 w 12192000"/>
              <a:gd name="connsiteY20" fmla="*/ 3058160 h 3058160"/>
              <a:gd name="connsiteX21" fmla="*/ 11128069 w 12192000"/>
              <a:gd name="connsiteY21" fmla="*/ 3037640 h 3058160"/>
              <a:gd name="connsiteX22" fmla="*/ 11562713 w 12192000"/>
              <a:gd name="connsiteY22" fmla="*/ 2976082 h 3058160"/>
              <a:gd name="connsiteX23" fmla="*/ 11905530 w 12192000"/>
              <a:gd name="connsiteY23" fmla="*/ 2899133 h 3058160"/>
              <a:gd name="connsiteX24" fmla="*/ 12192000 w 12192000"/>
              <a:gd name="connsiteY24" fmla="*/ 2808546 h 3058160"/>
              <a:gd name="connsiteX25" fmla="*/ 12192000 w 12192000"/>
              <a:gd name="connsiteY25" fmla="*/ 0 h 3058160"/>
              <a:gd name="connsiteX26" fmla="*/ 0 w 12192000"/>
              <a:gd name="connsiteY26" fmla="*/ 0 h 3058160"/>
              <a:gd name="connsiteX27" fmla="*/ 0 w 12192000"/>
              <a:gd name="connsiteY27" fmla="*/ 2812124 h 3058160"/>
              <a:gd name="connsiteX28" fmla="*/ 280347 w 12192000"/>
              <a:gd name="connsiteY28" fmla="*/ 2899133 h 3058160"/>
              <a:gd name="connsiteX29" fmla="*/ 623165 w 12192000"/>
              <a:gd name="connsiteY29" fmla="*/ 2976082 h 3058160"/>
              <a:gd name="connsiteX30" fmla="*/ 1033321 w 12192000"/>
              <a:gd name="connsiteY30" fmla="*/ 3037640 h 305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3058160">
                <a:moveTo>
                  <a:pt x="1443478" y="3058160"/>
                </a:moveTo>
                <a:lnTo>
                  <a:pt x="1847513" y="3047900"/>
                </a:lnTo>
                <a:lnTo>
                  <a:pt x="2251547" y="2996601"/>
                </a:lnTo>
                <a:lnTo>
                  <a:pt x="2655582" y="2914523"/>
                </a:lnTo>
                <a:lnTo>
                  <a:pt x="3041252" y="2786275"/>
                </a:lnTo>
                <a:lnTo>
                  <a:pt x="3096347" y="2765755"/>
                </a:lnTo>
                <a:lnTo>
                  <a:pt x="3628939" y="2591339"/>
                </a:lnTo>
                <a:lnTo>
                  <a:pt x="4167652" y="2457962"/>
                </a:lnTo>
                <a:lnTo>
                  <a:pt x="4718609" y="2350233"/>
                </a:lnTo>
                <a:lnTo>
                  <a:pt x="5275688" y="2288674"/>
                </a:lnTo>
                <a:lnTo>
                  <a:pt x="5838888" y="2257895"/>
                </a:lnTo>
                <a:lnTo>
                  <a:pt x="6402086" y="2257895"/>
                </a:lnTo>
                <a:lnTo>
                  <a:pt x="6965287" y="2293805"/>
                </a:lnTo>
                <a:lnTo>
                  <a:pt x="7516243" y="2365623"/>
                </a:lnTo>
                <a:lnTo>
                  <a:pt x="8073321" y="2468221"/>
                </a:lnTo>
                <a:lnTo>
                  <a:pt x="8612034" y="2611858"/>
                </a:lnTo>
                <a:lnTo>
                  <a:pt x="9144626" y="2786275"/>
                </a:lnTo>
                <a:lnTo>
                  <a:pt x="9518052" y="2904263"/>
                </a:lnTo>
                <a:lnTo>
                  <a:pt x="9903721" y="2996601"/>
                </a:lnTo>
                <a:lnTo>
                  <a:pt x="10301635" y="3047900"/>
                </a:lnTo>
                <a:lnTo>
                  <a:pt x="10699548" y="3058160"/>
                </a:lnTo>
                <a:lnTo>
                  <a:pt x="11128069" y="3037640"/>
                </a:lnTo>
                <a:lnTo>
                  <a:pt x="11562713" y="2976082"/>
                </a:lnTo>
                <a:lnTo>
                  <a:pt x="11905530" y="2899133"/>
                </a:lnTo>
                <a:lnTo>
                  <a:pt x="12192000" y="2808546"/>
                </a:lnTo>
                <a:lnTo>
                  <a:pt x="12192000" y="0"/>
                </a:lnTo>
                <a:lnTo>
                  <a:pt x="0" y="0"/>
                </a:lnTo>
                <a:lnTo>
                  <a:pt x="0" y="2812124"/>
                </a:lnTo>
                <a:lnTo>
                  <a:pt x="280347" y="2899133"/>
                </a:lnTo>
                <a:lnTo>
                  <a:pt x="623165" y="2976082"/>
                </a:lnTo>
                <a:lnTo>
                  <a:pt x="1033321" y="3037640"/>
                </a:lnTo>
                <a:close/>
              </a:path>
            </a:pathLst>
          </a:custGeom>
          <a:solidFill>
            <a:schemeClr val="accent1"/>
          </a:solidFill>
          <a:ln>
            <a:noFill/>
          </a:ln>
          <a:effectLst>
            <a:outerShdw blurRad="584200" dist="38100" dir="16200000"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0382E168-290A-45BB-A18A-FDE0C9BEE5BF}"/>
              </a:ext>
            </a:extLst>
          </p:cNvPr>
          <p:cNvSpPr/>
          <p:nvPr/>
        </p:nvSpPr>
        <p:spPr>
          <a:xfrm>
            <a:off x="0" y="2121713"/>
            <a:ext cx="12192000" cy="3170178"/>
          </a:xfrm>
          <a:custGeom>
            <a:avLst/>
            <a:gdLst>
              <a:gd name="connsiteX0" fmla="*/ 1443478 w 12192000"/>
              <a:gd name="connsiteY0" fmla="*/ 3058160 h 3058160"/>
              <a:gd name="connsiteX1" fmla="*/ 1847513 w 12192000"/>
              <a:gd name="connsiteY1" fmla="*/ 3047900 h 3058160"/>
              <a:gd name="connsiteX2" fmla="*/ 2251547 w 12192000"/>
              <a:gd name="connsiteY2" fmla="*/ 2996601 h 3058160"/>
              <a:gd name="connsiteX3" fmla="*/ 2655582 w 12192000"/>
              <a:gd name="connsiteY3" fmla="*/ 2914523 h 3058160"/>
              <a:gd name="connsiteX4" fmla="*/ 3041252 w 12192000"/>
              <a:gd name="connsiteY4" fmla="*/ 2786275 h 3058160"/>
              <a:gd name="connsiteX5" fmla="*/ 3096347 w 12192000"/>
              <a:gd name="connsiteY5" fmla="*/ 2765755 h 3058160"/>
              <a:gd name="connsiteX6" fmla="*/ 3628939 w 12192000"/>
              <a:gd name="connsiteY6" fmla="*/ 2591339 h 3058160"/>
              <a:gd name="connsiteX7" fmla="*/ 4167652 w 12192000"/>
              <a:gd name="connsiteY7" fmla="*/ 2457962 h 3058160"/>
              <a:gd name="connsiteX8" fmla="*/ 4718609 w 12192000"/>
              <a:gd name="connsiteY8" fmla="*/ 2350233 h 3058160"/>
              <a:gd name="connsiteX9" fmla="*/ 5275688 w 12192000"/>
              <a:gd name="connsiteY9" fmla="*/ 2288674 h 3058160"/>
              <a:gd name="connsiteX10" fmla="*/ 5838888 w 12192000"/>
              <a:gd name="connsiteY10" fmla="*/ 2257895 h 3058160"/>
              <a:gd name="connsiteX11" fmla="*/ 6402086 w 12192000"/>
              <a:gd name="connsiteY11" fmla="*/ 2257895 h 3058160"/>
              <a:gd name="connsiteX12" fmla="*/ 6965287 w 12192000"/>
              <a:gd name="connsiteY12" fmla="*/ 2293805 h 3058160"/>
              <a:gd name="connsiteX13" fmla="*/ 7516243 w 12192000"/>
              <a:gd name="connsiteY13" fmla="*/ 2365623 h 3058160"/>
              <a:gd name="connsiteX14" fmla="*/ 8073321 w 12192000"/>
              <a:gd name="connsiteY14" fmla="*/ 2468221 h 3058160"/>
              <a:gd name="connsiteX15" fmla="*/ 8612034 w 12192000"/>
              <a:gd name="connsiteY15" fmla="*/ 2611858 h 3058160"/>
              <a:gd name="connsiteX16" fmla="*/ 9144626 w 12192000"/>
              <a:gd name="connsiteY16" fmla="*/ 2786275 h 3058160"/>
              <a:gd name="connsiteX17" fmla="*/ 9518052 w 12192000"/>
              <a:gd name="connsiteY17" fmla="*/ 2904263 h 3058160"/>
              <a:gd name="connsiteX18" fmla="*/ 9903721 w 12192000"/>
              <a:gd name="connsiteY18" fmla="*/ 2996601 h 3058160"/>
              <a:gd name="connsiteX19" fmla="*/ 10301635 w 12192000"/>
              <a:gd name="connsiteY19" fmla="*/ 3047900 h 3058160"/>
              <a:gd name="connsiteX20" fmla="*/ 10699548 w 12192000"/>
              <a:gd name="connsiteY20" fmla="*/ 3058160 h 3058160"/>
              <a:gd name="connsiteX21" fmla="*/ 11128069 w 12192000"/>
              <a:gd name="connsiteY21" fmla="*/ 3037640 h 3058160"/>
              <a:gd name="connsiteX22" fmla="*/ 11562713 w 12192000"/>
              <a:gd name="connsiteY22" fmla="*/ 2976082 h 3058160"/>
              <a:gd name="connsiteX23" fmla="*/ 11905530 w 12192000"/>
              <a:gd name="connsiteY23" fmla="*/ 2899133 h 3058160"/>
              <a:gd name="connsiteX24" fmla="*/ 12192000 w 12192000"/>
              <a:gd name="connsiteY24" fmla="*/ 2808546 h 3058160"/>
              <a:gd name="connsiteX25" fmla="*/ 12192000 w 12192000"/>
              <a:gd name="connsiteY25" fmla="*/ 0 h 3058160"/>
              <a:gd name="connsiteX26" fmla="*/ 0 w 12192000"/>
              <a:gd name="connsiteY26" fmla="*/ 0 h 3058160"/>
              <a:gd name="connsiteX27" fmla="*/ 0 w 12192000"/>
              <a:gd name="connsiteY27" fmla="*/ 2812124 h 3058160"/>
              <a:gd name="connsiteX28" fmla="*/ 280347 w 12192000"/>
              <a:gd name="connsiteY28" fmla="*/ 2899133 h 3058160"/>
              <a:gd name="connsiteX29" fmla="*/ 623165 w 12192000"/>
              <a:gd name="connsiteY29" fmla="*/ 2976082 h 3058160"/>
              <a:gd name="connsiteX30" fmla="*/ 1033321 w 12192000"/>
              <a:gd name="connsiteY30" fmla="*/ 3037640 h 305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3058160">
                <a:moveTo>
                  <a:pt x="1443478" y="3058160"/>
                </a:moveTo>
                <a:lnTo>
                  <a:pt x="1847513" y="3047900"/>
                </a:lnTo>
                <a:lnTo>
                  <a:pt x="2251547" y="2996601"/>
                </a:lnTo>
                <a:lnTo>
                  <a:pt x="2655582" y="2914523"/>
                </a:lnTo>
                <a:lnTo>
                  <a:pt x="3041252" y="2786275"/>
                </a:lnTo>
                <a:lnTo>
                  <a:pt x="3096347" y="2765755"/>
                </a:lnTo>
                <a:lnTo>
                  <a:pt x="3628939" y="2591339"/>
                </a:lnTo>
                <a:lnTo>
                  <a:pt x="4167652" y="2457962"/>
                </a:lnTo>
                <a:lnTo>
                  <a:pt x="4718609" y="2350233"/>
                </a:lnTo>
                <a:lnTo>
                  <a:pt x="5275688" y="2288674"/>
                </a:lnTo>
                <a:lnTo>
                  <a:pt x="5838888" y="2257895"/>
                </a:lnTo>
                <a:lnTo>
                  <a:pt x="6402086" y="2257895"/>
                </a:lnTo>
                <a:lnTo>
                  <a:pt x="6965287" y="2293805"/>
                </a:lnTo>
                <a:lnTo>
                  <a:pt x="7516243" y="2365623"/>
                </a:lnTo>
                <a:lnTo>
                  <a:pt x="8073321" y="2468221"/>
                </a:lnTo>
                <a:lnTo>
                  <a:pt x="8612034" y="2611858"/>
                </a:lnTo>
                <a:lnTo>
                  <a:pt x="9144626" y="2786275"/>
                </a:lnTo>
                <a:lnTo>
                  <a:pt x="9518052" y="2904263"/>
                </a:lnTo>
                <a:lnTo>
                  <a:pt x="9903721" y="2996601"/>
                </a:lnTo>
                <a:lnTo>
                  <a:pt x="10301635" y="3047900"/>
                </a:lnTo>
                <a:lnTo>
                  <a:pt x="10699548" y="3058160"/>
                </a:lnTo>
                <a:lnTo>
                  <a:pt x="11128069" y="3037640"/>
                </a:lnTo>
                <a:lnTo>
                  <a:pt x="11562713" y="2976082"/>
                </a:lnTo>
                <a:lnTo>
                  <a:pt x="11905530" y="2899133"/>
                </a:lnTo>
                <a:lnTo>
                  <a:pt x="12192000" y="2808546"/>
                </a:lnTo>
                <a:lnTo>
                  <a:pt x="12192000" y="0"/>
                </a:lnTo>
                <a:lnTo>
                  <a:pt x="0" y="0"/>
                </a:lnTo>
                <a:lnTo>
                  <a:pt x="0" y="2812124"/>
                </a:lnTo>
                <a:lnTo>
                  <a:pt x="280347" y="2899133"/>
                </a:lnTo>
                <a:lnTo>
                  <a:pt x="623165" y="2976082"/>
                </a:lnTo>
                <a:lnTo>
                  <a:pt x="1033321" y="3037640"/>
                </a:lnTo>
                <a:close/>
              </a:path>
            </a:pathLst>
          </a:custGeom>
          <a:solidFill>
            <a:schemeClr val="accent1"/>
          </a:solidFill>
          <a:ln>
            <a:noFill/>
          </a:ln>
          <a:effectLst>
            <a:outerShdw blurRad="584200" dist="38100" dir="16200000"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59BD503D-7693-49A1-A52D-AA0DCB1048B4}"/>
              </a:ext>
            </a:extLst>
          </p:cNvPr>
          <p:cNvSpPr/>
          <p:nvPr/>
        </p:nvSpPr>
        <p:spPr>
          <a:xfrm>
            <a:off x="0" y="-210070"/>
            <a:ext cx="12192000" cy="3058160"/>
          </a:xfrm>
          <a:custGeom>
            <a:avLst/>
            <a:gdLst>
              <a:gd name="connsiteX0" fmla="*/ 1443478 w 12192000"/>
              <a:gd name="connsiteY0" fmla="*/ 3058160 h 3058160"/>
              <a:gd name="connsiteX1" fmla="*/ 1847513 w 12192000"/>
              <a:gd name="connsiteY1" fmla="*/ 3047900 h 3058160"/>
              <a:gd name="connsiteX2" fmla="*/ 2251547 w 12192000"/>
              <a:gd name="connsiteY2" fmla="*/ 2996601 h 3058160"/>
              <a:gd name="connsiteX3" fmla="*/ 2655582 w 12192000"/>
              <a:gd name="connsiteY3" fmla="*/ 2914523 h 3058160"/>
              <a:gd name="connsiteX4" fmla="*/ 3041252 w 12192000"/>
              <a:gd name="connsiteY4" fmla="*/ 2786275 h 3058160"/>
              <a:gd name="connsiteX5" fmla="*/ 3096347 w 12192000"/>
              <a:gd name="connsiteY5" fmla="*/ 2765755 h 3058160"/>
              <a:gd name="connsiteX6" fmla="*/ 3628939 w 12192000"/>
              <a:gd name="connsiteY6" fmla="*/ 2591339 h 3058160"/>
              <a:gd name="connsiteX7" fmla="*/ 4167652 w 12192000"/>
              <a:gd name="connsiteY7" fmla="*/ 2457962 h 3058160"/>
              <a:gd name="connsiteX8" fmla="*/ 4718609 w 12192000"/>
              <a:gd name="connsiteY8" fmla="*/ 2350233 h 3058160"/>
              <a:gd name="connsiteX9" fmla="*/ 5275688 w 12192000"/>
              <a:gd name="connsiteY9" fmla="*/ 2288674 h 3058160"/>
              <a:gd name="connsiteX10" fmla="*/ 5838888 w 12192000"/>
              <a:gd name="connsiteY10" fmla="*/ 2257895 h 3058160"/>
              <a:gd name="connsiteX11" fmla="*/ 6402086 w 12192000"/>
              <a:gd name="connsiteY11" fmla="*/ 2257895 h 3058160"/>
              <a:gd name="connsiteX12" fmla="*/ 6965287 w 12192000"/>
              <a:gd name="connsiteY12" fmla="*/ 2293805 h 3058160"/>
              <a:gd name="connsiteX13" fmla="*/ 7516243 w 12192000"/>
              <a:gd name="connsiteY13" fmla="*/ 2365623 h 3058160"/>
              <a:gd name="connsiteX14" fmla="*/ 8073321 w 12192000"/>
              <a:gd name="connsiteY14" fmla="*/ 2468221 h 3058160"/>
              <a:gd name="connsiteX15" fmla="*/ 8612034 w 12192000"/>
              <a:gd name="connsiteY15" fmla="*/ 2611858 h 3058160"/>
              <a:gd name="connsiteX16" fmla="*/ 9144626 w 12192000"/>
              <a:gd name="connsiteY16" fmla="*/ 2786275 h 3058160"/>
              <a:gd name="connsiteX17" fmla="*/ 9518052 w 12192000"/>
              <a:gd name="connsiteY17" fmla="*/ 2904263 h 3058160"/>
              <a:gd name="connsiteX18" fmla="*/ 9903721 w 12192000"/>
              <a:gd name="connsiteY18" fmla="*/ 2996601 h 3058160"/>
              <a:gd name="connsiteX19" fmla="*/ 10301635 w 12192000"/>
              <a:gd name="connsiteY19" fmla="*/ 3047900 h 3058160"/>
              <a:gd name="connsiteX20" fmla="*/ 10699548 w 12192000"/>
              <a:gd name="connsiteY20" fmla="*/ 3058160 h 3058160"/>
              <a:gd name="connsiteX21" fmla="*/ 11128069 w 12192000"/>
              <a:gd name="connsiteY21" fmla="*/ 3037640 h 3058160"/>
              <a:gd name="connsiteX22" fmla="*/ 11562713 w 12192000"/>
              <a:gd name="connsiteY22" fmla="*/ 2976082 h 3058160"/>
              <a:gd name="connsiteX23" fmla="*/ 11905530 w 12192000"/>
              <a:gd name="connsiteY23" fmla="*/ 2899133 h 3058160"/>
              <a:gd name="connsiteX24" fmla="*/ 12192000 w 12192000"/>
              <a:gd name="connsiteY24" fmla="*/ 2808546 h 3058160"/>
              <a:gd name="connsiteX25" fmla="*/ 12192000 w 12192000"/>
              <a:gd name="connsiteY25" fmla="*/ 0 h 3058160"/>
              <a:gd name="connsiteX26" fmla="*/ 0 w 12192000"/>
              <a:gd name="connsiteY26" fmla="*/ 0 h 3058160"/>
              <a:gd name="connsiteX27" fmla="*/ 0 w 12192000"/>
              <a:gd name="connsiteY27" fmla="*/ 2812124 h 3058160"/>
              <a:gd name="connsiteX28" fmla="*/ 280347 w 12192000"/>
              <a:gd name="connsiteY28" fmla="*/ 2899133 h 3058160"/>
              <a:gd name="connsiteX29" fmla="*/ 623165 w 12192000"/>
              <a:gd name="connsiteY29" fmla="*/ 2976082 h 3058160"/>
              <a:gd name="connsiteX30" fmla="*/ 1033321 w 12192000"/>
              <a:gd name="connsiteY30" fmla="*/ 3037640 h 305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3058160">
                <a:moveTo>
                  <a:pt x="1443478" y="3058160"/>
                </a:moveTo>
                <a:lnTo>
                  <a:pt x="1847513" y="3047900"/>
                </a:lnTo>
                <a:lnTo>
                  <a:pt x="2251547" y="2996601"/>
                </a:lnTo>
                <a:lnTo>
                  <a:pt x="2655582" y="2914523"/>
                </a:lnTo>
                <a:lnTo>
                  <a:pt x="3041252" y="2786275"/>
                </a:lnTo>
                <a:lnTo>
                  <a:pt x="3096347" y="2765755"/>
                </a:lnTo>
                <a:lnTo>
                  <a:pt x="3628939" y="2591339"/>
                </a:lnTo>
                <a:lnTo>
                  <a:pt x="4167652" y="2457962"/>
                </a:lnTo>
                <a:lnTo>
                  <a:pt x="4718609" y="2350233"/>
                </a:lnTo>
                <a:lnTo>
                  <a:pt x="5275688" y="2288674"/>
                </a:lnTo>
                <a:lnTo>
                  <a:pt x="5838888" y="2257895"/>
                </a:lnTo>
                <a:lnTo>
                  <a:pt x="6402086" y="2257895"/>
                </a:lnTo>
                <a:lnTo>
                  <a:pt x="6965287" y="2293805"/>
                </a:lnTo>
                <a:lnTo>
                  <a:pt x="7516243" y="2365623"/>
                </a:lnTo>
                <a:lnTo>
                  <a:pt x="8073321" y="2468221"/>
                </a:lnTo>
                <a:lnTo>
                  <a:pt x="8612034" y="2611858"/>
                </a:lnTo>
                <a:lnTo>
                  <a:pt x="9144626" y="2786275"/>
                </a:lnTo>
                <a:lnTo>
                  <a:pt x="9518052" y="2904263"/>
                </a:lnTo>
                <a:lnTo>
                  <a:pt x="9903721" y="2996601"/>
                </a:lnTo>
                <a:lnTo>
                  <a:pt x="10301635" y="3047900"/>
                </a:lnTo>
                <a:lnTo>
                  <a:pt x="10699548" y="3058160"/>
                </a:lnTo>
                <a:lnTo>
                  <a:pt x="11128069" y="3037640"/>
                </a:lnTo>
                <a:lnTo>
                  <a:pt x="11562713" y="2976082"/>
                </a:lnTo>
                <a:lnTo>
                  <a:pt x="11905530" y="2899133"/>
                </a:lnTo>
                <a:lnTo>
                  <a:pt x="12192000" y="2808546"/>
                </a:lnTo>
                <a:lnTo>
                  <a:pt x="12192000" y="0"/>
                </a:lnTo>
                <a:lnTo>
                  <a:pt x="0" y="0"/>
                </a:lnTo>
                <a:lnTo>
                  <a:pt x="0" y="2812124"/>
                </a:lnTo>
                <a:lnTo>
                  <a:pt x="280347" y="2899133"/>
                </a:lnTo>
                <a:lnTo>
                  <a:pt x="623165" y="2976082"/>
                </a:lnTo>
                <a:lnTo>
                  <a:pt x="1033321" y="3037640"/>
                </a:lnTo>
                <a:close/>
              </a:path>
            </a:pathLst>
          </a:custGeom>
          <a:ln>
            <a:noFill/>
          </a:ln>
          <a:effectLst>
            <a:outerShdw blurRad="584200" dist="38100" dir="16200000" rotWithShape="0">
              <a:prstClr val="black">
                <a:alpha val="14000"/>
              </a:prstClr>
            </a:outerShdw>
          </a:effectLst>
        </p:spPr>
        <p:style>
          <a:lnRef idx="2">
            <a:schemeClr val="accent1">
              <a:shade val="50000"/>
            </a:schemeClr>
          </a:lnRef>
          <a:fillRef idx="1001">
            <a:schemeClr val="l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BF5F85D6-6596-4FFE-92DC-9BBFCF284B61}"/>
              </a:ext>
            </a:extLst>
          </p:cNvPr>
          <p:cNvGrpSpPr/>
          <p:nvPr/>
        </p:nvGrpSpPr>
        <p:grpSpPr>
          <a:xfrm rot="5400000">
            <a:off x="10903242" y="5563091"/>
            <a:ext cx="1270417" cy="1298640"/>
            <a:chOff x="10921584" y="0"/>
            <a:chExt cx="1270417" cy="1298640"/>
          </a:xfrm>
        </p:grpSpPr>
        <p:sp>
          <p:nvSpPr>
            <p:cNvPr id="15" name="Freeform: Shape 14">
              <a:extLst>
                <a:ext uri="{FF2B5EF4-FFF2-40B4-BE49-F238E27FC236}">
                  <a16:creationId xmlns:a16="http://schemas.microsoft.com/office/drawing/2014/main" id="{DF560738-19D6-4894-8935-9939CB08D8C7}"/>
                </a:ext>
              </a:extLst>
            </p:cNvPr>
            <p:cNvSpPr/>
            <p:nvPr/>
          </p:nvSpPr>
          <p:spPr>
            <a:xfrm>
              <a:off x="10921584" y="0"/>
              <a:ext cx="1270416" cy="1298640"/>
            </a:xfrm>
            <a:custGeom>
              <a:avLst/>
              <a:gdLst>
                <a:gd name="connsiteX0" fmla="*/ 99451 w 1270416"/>
                <a:gd name="connsiteY0" fmla="*/ 0 h 1298640"/>
                <a:gd name="connsiteX1" fmla="*/ 1270416 w 1270416"/>
                <a:gd name="connsiteY1" fmla="*/ 0 h 1298640"/>
                <a:gd name="connsiteX2" fmla="*/ 1270416 w 1270416"/>
                <a:gd name="connsiteY2" fmla="*/ 1216049 h 1298640"/>
                <a:gd name="connsiteX3" fmla="*/ 1245184 w 1270416"/>
                <a:gd name="connsiteY3" fmla="*/ 1228204 h 1298640"/>
                <a:gd name="connsiteX4" fmla="*/ 896303 w 1270416"/>
                <a:gd name="connsiteY4" fmla="*/ 1298640 h 1298640"/>
                <a:gd name="connsiteX5" fmla="*/ 0 w 1270416"/>
                <a:gd name="connsiteY5" fmla="*/ 402337 h 1298640"/>
                <a:gd name="connsiteX6" fmla="*/ 70436 w 1270416"/>
                <a:gd name="connsiteY6" fmla="*/ 53456 h 12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416" h="1298640">
                  <a:moveTo>
                    <a:pt x="99451" y="0"/>
                  </a:moveTo>
                  <a:lnTo>
                    <a:pt x="1270416" y="0"/>
                  </a:lnTo>
                  <a:lnTo>
                    <a:pt x="1270416" y="1216049"/>
                  </a:lnTo>
                  <a:lnTo>
                    <a:pt x="1245184" y="1228204"/>
                  </a:lnTo>
                  <a:cubicBezTo>
                    <a:pt x="1137952" y="1273560"/>
                    <a:pt x="1020057" y="1298640"/>
                    <a:pt x="896303" y="1298640"/>
                  </a:cubicBezTo>
                  <a:cubicBezTo>
                    <a:pt x="401289" y="1298640"/>
                    <a:pt x="0" y="897351"/>
                    <a:pt x="0" y="402337"/>
                  </a:cubicBezTo>
                  <a:cubicBezTo>
                    <a:pt x="0" y="278584"/>
                    <a:pt x="25081" y="160688"/>
                    <a:pt x="70436" y="53456"/>
                  </a:cubicBezTo>
                  <a:close/>
                </a:path>
              </a:pathLst>
            </a:custGeom>
            <a:solidFill>
              <a:schemeClr val="bg1"/>
            </a:solidFill>
            <a:ln w="76200">
              <a:noFill/>
            </a:ln>
            <a:effectLst>
              <a:outerShdw blurRad="292100" dist="1905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E17F8FE0-EA00-4186-8B69-7F382DD90FFC}"/>
                </a:ext>
              </a:extLst>
            </p:cNvPr>
            <p:cNvSpPr/>
            <p:nvPr/>
          </p:nvSpPr>
          <p:spPr>
            <a:xfrm>
              <a:off x="11040648" y="0"/>
              <a:ext cx="1151353" cy="1179576"/>
            </a:xfrm>
            <a:custGeom>
              <a:avLst/>
              <a:gdLst>
                <a:gd name="connsiteX0" fmla="*/ 115249 w 1151353"/>
                <a:gd name="connsiteY0" fmla="*/ 0 h 1179576"/>
                <a:gd name="connsiteX1" fmla="*/ 1151353 w 1151353"/>
                <a:gd name="connsiteY1" fmla="*/ 0 h 1179576"/>
                <a:gd name="connsiteX2" fmla="*/ 1151353 w 1151353"/>
                <a:gd name="connsiteY2" fmla="*/ 1079647 h 1179576"/>
                <a:gd name="connsiteX3" fmla="*/ 1079777 w 1151353"/>
                <a:gd name="connsiteY3" fmla="*/ 1118497 h 1179576"/>
                <a:gd name="connsiteX4" fmla="*/ 777240 w 1151353"/>
                <a:gd name="connsiteY4" fmla="*/ 1179576 h 1179576"/>
                <a:gd name="connsiteX5" fmla="*/ 0 w 1151353"/>
                <a:gd name="connsiteY5" fmla="*/ 402336 h 1179576"/>
                <a:gd name="connsiteX6" fmla="*/ 61079 w 1151353"/>
                <a:gd name="connsiteY6" fmla="*/ 99799 h 117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353" h="1179576">
                  <a:moveTo>
                    <a:pt x="115249" y="0"/>
                  </a:moveTo>
                  <a:lnTo>
                    <a:pt x="1151353" y="0"/>
                  </a:lnTo>
                  <a:lnTo>
                    <a:pt x="1151353" y="1079647"/>
                  </a:lnTo>
                  <a:lnTo>
                    <a:pt x="1079777" y="1118497"/>
                  </a:lnTo>
                  <a:cubicBezTo>
                    <a:pt x="986789" y="1157827"/>
                    <a:pt x="884555" y="1179576"/>
                    <a:pt x="777240" y="1179576"/>
                  </a:cubicBezTo>
                  <a:cubicBezTo>
                    <a:pt x="347982" y="1179576"/>
                    <a:pt x="0" y="831594"/>
                    <a:pt x="0" y="402336"/>
                  </a:cubicBezTo>
                  <a:cubicBezTo>
                    <a:pt x="0" y="295022"/>
                    <a:pt x="21749" y="192787"/>
                    <a:pt x="61079" y="997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C3BD9F8E-E7F0-41C6-98E0-C9BA340942CE}"/>
              </a:ext>
            </a:extLst>
          </p:cNvPr>
          <p:cNvGrpSpPr/>
          <p:nvPr/>
        </p:nvGrpSpPr>
        <p:grpSpPr>
          <a:xfrm rot="9454457">
            <a:off x="9875771" y="3159632"/>
            <a:ext cx="1444584" cy="1260694"/>
            <a:chOff x="13299379" y="-993122"/>
            <a:chExt cx="1561362" cy="1775825"/>
          </a:xfrm>
          <a:solidFill>
            <a:schemeClr val="accent1"/>
          </a:solidFill>
        </p:grpSpPr>
        <p:sp>
          <p:nvSpPr>
            <p:cNvPr id="23" name="Freeform 8">
              <a:extLst>
                <a:ext uri="{FF2B5EF4-FFF2-40B4-BE49-F238E27FC236}">
                  <a16:creationId xmlns:a16="http://schemas.microsoft.com/office/drawing/2014/main" id="{910E795B-2E26-4586-B598-B13A47280CFC}"/>
                </a:ext>
              </a:extLst>
            </p:cNvPr>
            <p:cNvSpPr>
              <a:spLocks/>
            </p:cNvSpPr>
            <p:nvPr/>
          </p:nvSpPr>
          <p:spPr bwMode="auto">
            <a:xfrm>
              <a:off x="13299379" y="-993122"/>
              <a:ext cx="781958" cy="1531284"/>
            </a:xfrm>
            <a:custGeom>
              <a:avLst/>
              <a:gdLst>
                <a:gd name="T0" fmla="*/ 15 w 220"/>
                <a:gd name="T1" fmla="*/ 206 h 431"/>
                <a:gd name="T2" fmla="*/ 168 w 220"/>
                <a:gd name="T3" fmla="*/ 278 h 431"/>
                <a:gd name="T4" fmla="*/ 15 w 220"/>
                <a:gd name="T5" fmla="*/ 206 h 431"/>
              </a:gdLst>
              <a:ahLst/>
              <a:cxnLst>
                <a:cxn ang="0">
                  <a:pos x="T0" y="T1"/>
                </a:cxn>
                <a:cxn ang="0">
                  <a:pos x="T2" y="T3"/>
                </a:cxn>
                <a:cxn ang="0">
                  <a:pos x="T4" y="T5"/>
                </a:cxn>
              </a:cxnLst>
              <a:rect l="0" t="0" r="r" b="b"/>
              <a:pathLst>
                <a:path w="220" h="431">
                  <a:moveTo>
                    <a:pt x="15" y="206"/>
                  </a:moveTo>
                  <a:cubicBezTo>
                    <a:pt x="24" y="334"/>
                    <a:pt x="116" y="431"/>
                    <a:pt x="168" y="278"/>
                  </a:cubicBezTo>
                  <a:cubicBezTo>
                    <a:pt x="220" y="125"/>
                    <a:pt x="0" y="0"/>
                    <a:pt x="15" y="206"/>
                  </a:cubicBezTo>
                  <a:close/>
                </a:path>
              </a:pathLst>
            </a:custGeom>
            <a:solidFill>
              <a:schemeClr val="accent5"/>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9">
              <a:extLst>
                <a:ext uri="{FF2B5EF4-FFF2-40B4-BE49-F238E27FC236}">
                  <a16:creationId xmlns:a16="http://schemas.microsoft.com/office/drawing/2014/main" id="{F5303C96-AA91-4E86-9148-48708DE6EC2C}"/>
                </a:ext>
              </a:extLst>
            </p:cNvPr>
            <p:cNvSpPr>
              <a:spLocks/>
            </p:cNvSpPr>
            <p:nvPr/>
          </p:nvSpPr>
          <p:spPr bwMode="auto">
            <a:xfrm>
              <a:off x="13690358" y="4371"/>
              <a:ext cx="636927" cy="778332"/>
            </a:xfrm>
            <a:custGeom>
              <a:avLst/>
              <a:gdLst>
                <a:gd name="T0" fmla="*/ 62 w 179"/>
                <a:gd name="T1" fmla="*/ 65 h 219"/>
                <a:gd name="T2" fmla="*/ 89 w 179"/>
                <a:gd name="T3" fmla="*/ 139 h 219"/>
                <a:gd name="T4" fmla="*/ 62 w 179"/>
                <a:gd name="T5" fmla="*/ 65 h 219"/>
              </a:gdLst>
              <a:ahLst/>
              <a:cxnLst>
                <a:cxn ang="0">
                  <a:pos x="T0" y="T1"/>
                </a:cxn>
                <a:cxn ang="0">
                  <a:pos x="T2" y="T3"/>
                </a:cxn>
                <a:cxn ang="0">
                  <a:pos x="T4" y="T5"/>
                </a:cxn>
              </a:cxnLst>
              <a:rect l="0" t="0" r="r" b="b"/>
              <a:pathLst>
                <a:path w="179" h="219">
                  <a:moveTo>
                    <a:pt x="62" y="65"/>
                  </a:moveTo>
                  <a:cubicBezTo>
                    <a:pt x="8" y="117"/>
                    <a:pt x="0" y="219"/>
                    <a:pt x="89" y="139"/>
                  </a:cubicBezTo>
                  <a:cubicBezTo>
                    <a:pt x="179" y="60"/>
                    <a:pt x="129" y="0"/>
                    <a:pt x="62" y="65"/>
                  </a:cubicBezTo>
                  <a:close/>
                </a:path>
              </a:pathLst>
            </a:custGeom>
            <a:solidFill>
              <a:schemeClr val="accent3"/>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Freeform 10">
              <a:extLst>
                <a:ext uri="{FF2B5EF4-FFF2-40B4-BE49-F238E27FC236}">
                  <a16:creationId xmlns:a16="http://schemas.microsoft.com/office/drawing/2014/main" id="{26981A84-5CCE-4E1D-A318-B51D8F495E42}"/>
                </a:ext>
              </a:extLst>
            </p:cNvPr>
            <p:cNvSpPr>
              <a:spLocks/>
            </p:cNvSpPr>
            <p:nvPr/>
          </p:nvSpPr>
          <p:spPr bwMode="auto">
            <a:xfrm>
              <a:off x="13950672" y="-540017"/>
              <a:ext cx="910069" cy="1165081"/>
            </a:xfrm>
            <a:custGeom>
              <a:avLst/>
              <a:gdLst>
                <a:gd name="T0" fmla="*/ 66 w 256"/>
                <a:gd name="T1" fmla="*/ 145 h 328"/>
                <a:gd name="T2" fmla="*/ 209 w 256"/>
                <a:gd name="T3" fmla="*/ 194 h 328"/>
                <a:gd name="T4" fmla="*/ 66 w 256"/>
                <a:gd name="T5" fmla="*/ 145 h 328"/>
              </a:gdLst>
              <a:ahLst/>
              <a:cxnLst>
                <a:cxn ang="0">
                  <a:pos x="T0" y="T1"/>
                </a:cxn>
                <a:cxn ang="0">
                  <a:pos x="T2" y="T3"/>
                </a:cxn>
                <a:cxn ang="0">
                  <a:pos x="T4" y="T5"/>
                </a:cxn>
              </a:cxnLst>
              <a:rect l="0" t="0" r="r" b="b"/>
              <a:pathLst>
                <a:path w="256" h="328">
                  <a:moveTo>
                    <a:pt x="66" y="145"/>
                  </a:moveTo>
                  <a:cubicBezTo>
                    <a:pt x="132" y="291"/>
                    <a:pt x="256" y="328"/>
                    <a:pt x="209" y="194"/>
                  </a:cubicBezTo>
                  <a:cubicBezTo>
                    <a:pt x="163" y="60"/>
                    <a:pt x="0" y="0"/>
                    <a:pt x="66" y="145"/>
                  </a:cubicBezTo>
                  <a:close/>
                </a:path>
              </a:pathLst>
            </a:custGeom>
            <a:solidFill>
              <a:schemeClr val="accent4"/>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2AACC431-8619-48A1-8AF3-9B0381B95F01}"/>
              </a:ext>
            </a:extLst>
          </p:cNvPr>
          <p:cNvGrpSpPr/>
          <p:nvPr/>
        </p:nvGrpSpPr>
        <p:grpSpPr>
          <a:xfrm flipH="1" flipV="1">
            <a:off x="0" y="5554015"/>
            <a:ext cx="1270417" cy="1298640"/>
            <a:chOff x="10921584" y="0"/>
            <a:chExt cx="1270417" cy="1298640"/>
          </a:xfrm>
        </p:grpSpPr>
        <p:sp>
          <p:nvSpPr>
            <p:cNvPr id="40" name="Freeform: Shape 39">
              <a:extLst>
                <a:ext uri="{FF2B5EF4-FFF2-40B4-BE49-F238E27FC236}">
                  <a16:creationId xmlns:a16="http://schemas.microsoft.com/office/drawing/2014/main" id="{7AF0CE49-0611-42CA-A80B-3CC47FEAC2F0}"/>
                </a:ext>
              </a:extLst>
            </p:cNvPr>
            <p:cNvSpPr/>
            <p:nvPr/>
          </p:nvSpPr>
          <p:spPr>
            <a:xfrm>
              <a:off x="10921584" y="0"/>
              <a:ext cx="1270416" cy="1298640"/>
            </a:xfrm>
            <a:custGeom>
              <a:avLst/>
              <a:gdLst>
                <a:gd name="connsiteX0" fmla="*/ 99451 w 1270416"/>
                <a:gd name="connsiteY0" fmla="*/ 0 h 1298640"/>
                <a:gd name="connsiteX1" fmla="*/ 1270416 w 1270416"/>
                <a:gd name="connsiteY1" fmla="*/ 0 h 1298640"/>
                <a:gd name="connsiteX2" fmla="*/ 1270416 w 1270416"/>
                <a:gd name="connsiteY2" fmla="*/ 1216049 h 1298640"/>
                <a:gd name="connsiteX3" fmla="*/ 1245184 w 1270416"/>
                <a:gd name="connsiteY3" fmla="*/ 1228204 h 1298640"/>
                <a:gd name="connsiteX4" fmla="*/ 896303 w 1270416"/>
                <a:gd name="connsiteY4" fmla="*/ 1298640 h 1298640"/>
                <a:gd name="connsiteX5" fmla="*/ 0 w 1270416"/>
                <a:gd name="connsiteY5" fmla="*/ 402337 h 1298640"/>
                <a:gd name="connsiteX6" fmla="*/ 70436 w 1270416"/>
                <a:gd name="connsiteY6" fmla="*/ 53456 h 129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416" h="1298640">
                  <a:moveTo>
                    <a:pt x="99451" y="0"/>
                  </a:moveTo>
                  <a:lnTo>
                    <a:pt x="1270416" y="0"/>
                  </a:lnTo>
                  <a:lnTo>
                    <a:pt x="1270416" y="1216049"/>
                  </a:lnTo>
                  <a:lnTo>
                    <a:pt x="1245184" y="1228204"/>
                  </a:lnTo>
                  <a:cubicBezTo>
                    <a:pt x="1137952" y="1273560"/>
                    <a:pt x="1020057" y="1298640"/>
                    <a:pt x="896303" y="1298640"/>
                  </a:cubicBezTo>
                  <a:cubicBezTo>
                    <a:pt x="401289" y="1298640"/>
                    <a:pt x="0" y="897351"/>
                    <a:pt x="0" y="402337"/>
                  </a:cubicBezTo>
                  <a:cubicBezTo>
                    <a:pt x="0" y="278584"/>
                    <a:pt x="25081" y="160688"/>
                    <a:pt x="70436" y="53456"/>
                  </a:cubicBezTo>
                  <a:close/>
                </a:path>
              </a:pathLst>
            </a:custGeom>
            <a:solidFill>
              <a:schemeClr val="bg1"/>
            </a:solidFill>
            <a:ln w="76200">
              <a:noFill/>
            </a:ln>
            <a:effectLst>
              <a:outerShdw blurRad="292100" dist="190500" dir="8100000" algn="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6180A134-CFA3-455D-926B-D040F3158606}"/>
                </a:ext>
              </a:extLst>
            </p:cNvPr>
            <p:cNvSpPr/>
            <p:nvPr/>
          </p:nvSpPr>
          <p:spPr>
            <a:xfrm>
              <a:off x="11040648" y="0"/>
              <a:ext cx="1151353" cy="1179576"/>
            </a:xfrm>
            <a:custGeom>
              <a:avLst/>
              <a:gdLst>
                <a:gd name="connsiteX0" fmla="*/ 115249 w 1151353"/>
                <a:gd name="connsiteY0" fmla="*/ 0 h 1179576"/>
                <a:gd name="connsiteX1" fmla="*/ 1151353 w 1151353"/>
                <a:gd name="connsiteY1" fmla="*/ 0 h 1179576"/>
                <a:gd name="connsiteX2" fmla="*/ 1151353 w 1151353"/>
                <a:gd name="connsiteY2" fmla="*/ 1079647 h 1179576"/>
                <a:gd name="connsiteX3" fmla="*/ 1079777 w 1151353"/>
                <a:gd name="connsiteY3" fmla="*/ 1118497 h 1179576"/>
                <a:gd name="connsiteX4" fmla="*/ 777240 w 1151353"/>
                <a:gd name="connsiteY4" fmla="*/ 1179576 h 1179576"/>
                <a:gd name="connsiteX5" fmla="*/ 0 w 1151353"/>
                <a:gd name="connsiteY5" fmla="*/ 402336 h 1179576"/>
                <a:gd name="connsiteX6" fmla="*/ 61079 w 1151353"/>
                <a:gd name="connsiteY6" fmla="*/ 99799 h 117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1353" h="1179576">
                  <a:moveTo>
                    <a:pt x="115249" y="0"/>
                  </a:moveTo>
                  <a:lnTo>
                    <a:pt x="1151353" y="0"/>
                  </a:lnTo>
                  <a:lnTo>
                    <a:pt x="1151353" y="1079647"/>
                  </a:lnTo>
                  <a:lnTo>
                    <a:pt x="1079777" y="1118497"/>
                  </a:lnTo>
                  <a:cubicBezTo>
                    <a:pt x="986789" y="1157827"/>
                    <a:pt x="884555" y="1179576"/>
                    <a:pt x="777240" y="1179576"/>
                  </a:cubicBezTo>
                  <a:cubicBezTo>
                    <a:pt x="347982" y="1179576"/>
                    <a:pt x="0" y="831594"/>
                    <a:pt x="0" y="402336"/>
                  </a:cubicBezTo>
                  <a:cubicBezTo>
                    <a:pt x="0" y="295022"/>
                    <a:pt x="21749" y="192787"/>
                    <a:pt x="61079" y="997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1272" y="236401"/>
            <a:ext cx="2649453" cy="1403786"/>
          </a:xfrm>
          <a:prstGeom prst="rect">
            <a:avLst/>
          </a:prstGeom>
          <a:effectLst>
            <a:outerShdw blurRad="127000" dist="88900" dir="5400000" sx="103000" sy="103000" algn="ctr" rotWithShape="0">
              <a:srgbClr val="000000">
                <a:alpha val="20000"/>
              </a:srgbClr>
            </a:outerShdw>
          </a:effectLst>
        </p:spPr>
      </p:pic>
      <p:sp>
        <p:nvSpPr>
          <p:cNvPr id="34" name="TextBox 33">
            <a:extLst>
              <a:ext uri="{FF2B5EF4-FFF2-40B4-BE49-F238E27FC236}">
                <a16:creationId xmlns:a16="http://schemas.microsoft.com/office/drawing/2014/main" id="{BDF5C04A-3AB5-4D20-AD0C-6F175C367929}"/>
              </a:ext>
            </a:extLst>
          </p:cNvPr>
          <p:cNvSpPr txBox="1"/>
          <p:nvPr/>
        </p:nvSpPr>
        <p:spPr>
          <a:xfrm>
            <a:off x="0" y="2755636"/>
            <a:ext cx="1219199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330" normalizeH="0" baseline="0" noProof="0" dirty="0">
                <a:ln>
                  <a:noFill/>
                </a:ln>
                <a:solidFill>
                  <a:prstClr val="white"/>
                </a:solidFill>
                <a:effectLst>
                  <a:outerShdw blurRad="1270000" sx="102000" sy="102000" algn="ctr" rotWithShape="0">
                    <a:prstClr val="black"/>
                  </a:outerShdw>
                </a:effectLst>
                <a:uLnTx/>
                <a:uFillTx/>
                <a:latin typeface="Fredoka One" panose="02000000000000000000" pitchFamily="2" charset="0"/>
                <a:ea typeface="Cooper" panose="02020500000000000000" pitchFamily="18" charset="-93"/>
                <a:cs typeface="Cooper" panose="02020500000000000000" pitchFamily="18" charset="-93"/>
              </a:rPr>
              <a:t>FOOD ORDER WEBSITE</a:t>
            </a:r>
          </a:p>
        </p:txBody>
      </p:sp>
      <p:grpSp>
        <p:nvGrpSpPr>
          <p:cNvPr id="26" name="Group 25">
            <a:extLst>
              <a:ext uri="{FF2B5EF4-FFF2-40B4-BE49-F238E27FC236}">
                <a16:creationId xmlns:a16="http://schemas.microsoft.com/office/drawing/2014/main" id="{04B32D33-4D7C-4008-9863-5FD236E90181}"/>
              </a:ext>
            </a:extLst>
          </p:cNvPr>
          <p:cNvGrpSpPr/>
          <p:nvPr/>
        </p:nvGrpSpPr>
        <p:grpSpPr>
          <a:xfrm>
            <a:off x="1438064" y="2514600"/>
            <a:ext cx="619336" cy="733284"/>
            <a:chOff x="647741" y="399730"/>
            <a:chExt cx="932560" cy="1104136"/>
          </a:xfrm>
        </p:grpSpPr>
        <p:grpSp>
          <p:nvGrpSpPr>
            <p:cNvPr id="27" name="Group 26">
              <a:extLst>
                <a:ext uri="{FF2B5EF4-FFF2-40B4-BE49-F238E27FC236}">
                  <a16:creationId xmlns:a16="http://schemas.microsoft.com/office/drawing/2014/main" id="{99A87E3A-DB81-4583-A918-A6E7BFC632D6}"/>
                </a:ext>
              </a:extLst>
            </p:cNvPr>
            <p:cNvGrpSpPr/>
            <p:nvPr/>
          </p:nvGrpSpPr>
          <p:grpSpPr>
            <a:xfrm rot="16927871">
              <a:off x="671260" y="376211"/>
              <a:ext cx="885522" cy="932560"/>
              <a:chOff x="2224521" y="1274728"/>
              <a:chExt cx="627676" cy="661018"/>
            </a:xfrm>
          </p:grpSpPr>
          <p:sp>
            <p:nvSpPr>
              <p:cNvPr id="29" name="Freeform: Shape 28">
                <a:extLst>
                  <a:ext uri="{FF2B5EF4-FFF2-40B4-BE49-F238E27FC236}">
                    <a16:creationId xmlns:a16="http://schemas.microsoft.com/office/drawing/2014/main" id="{0792DFA7-DCA9-440A-978A-E5247BB3DED1}"/>
                  </a:ext>
                </a:extLst>
              </p:cNvPr>
              <p:cNvSpPr/>
              <p:nvPr/>
            </p:nvSpPr>
            <p:spPr>
              <a:xfrm rot="1570027">
                <a:off x="2224521" y="1274728"/>
                <a:ext cx="627676" cy="419861"/>
              </a:xfrm>
              <a:custGeom>
                <a:avLst/>
                <a:gdLst>
                  <a:gd name="connsiteX0" fmla="*/ 3826236 w 4848653"/>
                  <a:gd name="connsiteY0" fmla="*/ 1237 h 4078014"/>
                  <a:gd name="connsiteX1" fmla="*/ 4848248 w 4848653"/>
                  <a:gd name="connsiteY1" fmla="*/ 1026908 h 4078014"/>
                  <a:gd name="connsiteX2" fmla="*/ 4604566 w 4848653"/>
                  <a:gd name="connsiteY2" fmla="*/ 1732512 h 4078014"/>
                  <a:gd name="connsiteX3" fmla="*/ 4419076 w 4848653"/>
                  <a:gd name="connsiteY3" fmla="*/ 2078039 h 4078014"/>
                  <a:gd name="connsiteX4" fmla="*/ 4415438 w 4848653"/>
                  <a:gd name="connsiteY4" fmla="*/ 2085313 h 4078014"/>
                  <a:gd name="connsiteX5" fmla="*/ 4659121 w 4848653"/>
                  <a:gd name="connsiteY5" fmla="*/ 3194638 h 4078014"/>
                  <a:gd name="connsiteX6" fmla="*/ 4484542 w 4848653"/>
                  <a:gd name="connsiteY6" fmla="*/ 3980258 h 4078014"/>
                  <a:gd name="connsiteX7" fmla="*/ 3571642 w 4848653"/>
                  <a:gd name="connsiteY7" fmla="*/ 3489245 h 4078014"/>
                  <a:gd name="connsiteX8" fmla="*/ 2436882 w 4848653"/>
                  <a:gd name="connsiteY8" fmla="*/ 3220098 h 4078014"/>
                  <a:gd name="connsiteX9" fmla="*/ 1560352 w 4848653"/>
                  <a:gd name="connsiteY9" fmla="*/ 3489245 h 4078014"/>
                  <a:gd name="connsiteX10" fmla="*/ 56 w 4848653"/>
                  <a:gd name="connsiteY10" fmla="*/ 1921642 h 4078014"/>
                  <a:gd name="connsiteX11" fmla="*/ 1498522 w 4848653"/>
                  <a:gd name="connsiteY11" fmla="*/ 368588 h 4078014"/>
                  <a:gd name="connsiteX12" fmla="*/ 1960428 w 4848653"/>
                  <a:gd name="connsiteY12" fmla="*/ 408596 h 4078014"/>
                  <a:gd name="connsiteX13" fmla="*/ 3291589 w 4848653"/>
                  <a:gd name="connsiteY13" fmla="*/ 146722 h 4078014"/>
                  <a:gd name="connsiteX14" fmla="*/ 3826236 w 4848653"/>
                  <a:gd name="connsiteY14" fmla="*/ 1237 h 407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48653" h="4078014">
                    <a:moveTo>
                      <a:pt x="3826236" y="1237"/>
                    </a:moveTo>
                    <a:cubicBezTo>
                      <a:pt x="4382705" y="19423"/>
                      <a:pt x="4833700" y="470427"/>
                      <a:pt x="4848248" y="1026908"/>
                    </a:cubicBezTo>
                    <a:cubicBezTo>
                      <a:pt x="4855522" y="1296056"/>
                      <a:pt x="4764596" y="1543381"/>
                      <a:pt x="4604566" y="1732512"/>
                    </a:cubicBezTo>
                    <a:cubicBezTo>
                      <a:pt x="4520913" y="1834351"/>
                      <a:pt x="4455446" y="1950739"/>
                      <a:pt x="4419076" y="2078039"/>
                    </a:cubicBezTo>
                    <a:cubicBezTo>
                      <a:pt x="4415438" y="2081676"/>
                      <a:pt x="4415438" y="2081676"/>
                      <a:pt x="4415438" y="2085313"/>
                    </a:cubicBezTo>
                    <a:cubicBezTo>
                      <a:pt x="4342698" y="2321727"/>
                      <a:pt x="4309964" y="2754545"/>
                      <a:pt x="4659121" y="3194638"/>
                    </a:cubicBezTo>
                    <a:cubicBezTo>
                      <a:pt x="4808240" y="3387406"/>
                      <a:pt x="4855522" y="3762030"/>
                      <a:pt x="4484542" y="3980258"/>
                    </a:cubicBezTo>
                    <a:cubicBezTo>
                      <a:pt x="4015363" y="4260317"/>
                      <a:pt x="3666206" y="3889330"/>
                      <a:pt x="3571642" y="3489245"/>
                    </a:cubicBezTo>
                    <a:cubicBezTo>
                      <a:pt x="3349782" y="2910942"/>
                      <a:pt x="2836958" y="2940039"/>
                      <a:pt x="2436882" y="3220098"/>
                    </a:cubicBezTo>
                    <a:cubicBezTo>
                      <a:pt x="2185925" y="3391043"/>
                      <a:pt x="1884050" y="3489245"/>
                      <a:pt x="1560352" y="3489245"/>
                    </a:cubicBezTo>
                    <a:cubicBezTo>
                      <a:pt x="694733" y="3489245"/>
                      <a:pt x="-7218" y="2787279"/>
                      <a:pt x="56" y="1921642"/>
                    </a:cubicBezTo>
                    <a:cubicBezTo>
                      <a:pt x="3693" y="1106925"/>
                      <a:pt x="687459" y="401322"/>
                      <a:pt x="1498522" y="368588"/>
                    </a:cubicBezTo>
                    <a:cubicBezTo>
                      <a:pt x="1614907" y="364950"/>
                      <a:pt x="1793123" y="372224"/>
                      <a:pt x="1960428" y="408596"/>
                    </a:cubicBezTo>
                    <a:cubicBezTo>
                      <a:pt x="2560542" y="524984"/>
                      <a:pt x="2778765" y="492250"/>
                      <a:pt x="3291589" y="146722"/>
                    </a:cubicBezTo>
                    <a:cubicBezTo>
                      <a:pt x="3491627" y="15786"/>
                      <a:pt x="3673480" y="-6037"/>
                      <a:pt x="3826236" y="1237"/>
                    </a:cubicBezTo>
                    <a:close/>
                  </a:path>
                </a:pathLst>
              </a:custGeom>
              <a:solidFill>
                <a:schemeClr val="accent5"/>
              </a:solidFill>
              <a:ln>
                <a:noFill/>
              </a:ln>
              <a:effectLst>
                <a:outerShdw blurRad="127000" dist="1016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80741752-F460-4EE4-8823-3E9490C992BF}"/>
                  </a:ext>
                </a:extLst>
              </p:cNvPr>
              <p:cNvSpPr/>
              <p:nvPr/>
            </p:nvSpPr>
            <p:spPr>
              <a:xfrm rot="18123214">
                <a:off x="2287040" y="1609433"/>
                <a:ext cx="285054" cy="367572"/>
              </a:xfrm>
              <a:custGeom>
                <a:avLst/>
                <a:gdLst>
                  <a:gd name="connsiteX0" fmla="*/ 1529867 w 4746389"/>
                  <a:gd name="connsiteY0" fmla="*/ 328 h 4507768"/>
                  <a:gd name="connsiteX1" fmla="*/ 2143943 w 4746389"/>
                  <a:gd name="connsiteY1" fmla="*/ 174551 h 4507768"/>
                  <a:gd name="connsiteX2" fmla="*/ 2676128 w 4746389"/>
                  <a:gd name="connsiteY2" fmla="*/ 672336 h 4507768"/>
                  <a:gd name="connsiteX3" fmla="*/ 2679929 w 4746389"/>
                  <a:gd name="connsiteY3" fmla="*/ 676136 h 4507768"/>
                  <a:gd name="connsiteX4" fmla="*/ 3269133 w 4746389"/>
                  <a:gd name="connsiteY4" fmla="*/ 983927 h 4507768"/>
                  <a:gd name="connsiteX5" fmla="*/ 3455398 w 4746389"/>
                  <a:gd name="connsiteY5" fmla="*/ 1029526 h 4507768"/>
                  <a:gd name="connsiteX6" fmla="*/ 4382919 w 4746389"/>
                  <a:gd name="connsiteY6" fmla="*/ 1496912 h 4507768"/>
                  <a:gd name="connsiteX7" fmla="*/ 4740243 w 4746389"/>
                  <a:gd name="connsiteY7" fmla="*/ 2465883 h 4507768"/>
                  <a:gd name="connsiteX8" fmla="*/ 4158641 w 4746389"/>
                  <a:gd name="connsiteY8" fmla="*/ 3309458 h 4507768"/>
                  <a:gd name="connsiteX9" fmla="*/ 3337557 w 4746389"/>
                  <a:gd name="connsiteY9" fmla="*/ 3480453 h 4507768"/>
                  <a:gd name="connsiteX10" fmla="*/ 2155347 w 4746389"/>
                  <a:gd name="connsiteY10" fmla="*/ 3841443 h 4507768"/>
                  <a:gd name="connsiteX11" fmla="*/ 1094779 w 4746389"/>
                  <a:gd name="connsiteY11" fmla="*/ 4498823 h 4507768"/>
                  <a:gd name="connsiteX12" fmla="*/ 372529 w 4746389"/>
                  <a:gd name="connsiteY12" fmla="*/ 4339228 h 4507768"/>
                  <a:gd name="connsiteX13" fmla="*/ 0 w 4746389"/>
                  <a:gd name="connsiteY13" fmla="*/ 3575450 h 4507768"/>
                  <a:gd name="connsiteX14" fmla="*/ 676634 w 4746389"/>
                  <a:gd name="connsiteY14" fmla="*/ 2108694 h 4507768"/>
                  <a:gd name="connsiteX15" fmla="*/ 566396 w 4746389"/>
                  <a:gd name="connsiteY15" fmla="*/ 881330 h 4507768"/>
                  <a:gd name="connsiteX16" fmla="*/ 1151799 w 4746389"/>
                  <a:gd name="connsiteY16" fmla="*/ 83354 h 4507768"/>
                  <a:gd name="connsiteX17" fmla="*/ 1529867 w 4746389"/>
                  <a:gd name="connsiteY17" fmla="*/ 328 h 450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46389" h="4507768">
                    <a:moveTo>
                      <a:pt x="1529867" y="328"/>
                    </a:moveTo>
                    <a:cubicBezTo>
                      <a:pt x="1745696" y="-5053"/>
                      <a:pt x="1963381" y="55805"/>
                      <a:pt x="2143943" y="174551"/>
                    </a:cubicBezTo>
                    <a:cubicBezTo>
                      <a:pt x="2349214" y="307547"/>
                      <a:pt x="2501267" y="505141"/>
                      <a:pt x="2676128" y="672336"/>
                    </a:cubicBezTo>
                    <a:cubicBezTo>
                      <a:pt x="2679929" y="672336"/>
                      <a:pt x="2679929" y="676136"/>
                      <a:pt x="2679929" y="676136"/>
                    </a:cubicBezTo>
                    <a:cubicBezTo>
                      <a:pt x="2843386" y="828132"/>
                      <a:pt x="3048656" y="934528"/>
                      <a:pt x="3269133" y="983927"/>
                    </a:cubicBezTo>
                    <a:cubicBezTo>
                      <a:pt x="3329954" y="999126"/>
                      <a:pt x="3394576" y="1014326"/>
                      <a:pt x="3455398" y="1029526"/>
                    </a:cubicBezTo>
                    <a:cubicBezTo>
                      <a:pt x="3797516" y="1116923"/>
                      <a:pt x="4135833" y="1249919"/>
                      <a:pt x="4382919" y="1496912"/>
                    </a:cubicBezTo>
                    <a:cubicBezTo>
                      <a:pt x="4637608" y="1747704"/>
                      <a:pt x="4778256" y="2112494"/>
                      <a:pt x="4740243" y="2465883"/>
                    </a:cubicBezTo>
                    <a:cubicBezTo>
                      <a:pt x="4702230" y="2819273"/>
                      <a:pt x="4477952" y="3153663"/>
                      <a:pt x="4158641" y="3309458"/>
                    </a:cubicBezTo>
                    <a:cubicBezTo>
                      <a:pt x="3903953" y="3431055"/>
                      <a:pt x="3615053" y="3442454"/>
                      <a:pt x="3337557" y="3480453"/>
                    </a:cubicBezTo>
                    <a:cubicBezTo>
                      <a:pt x="2930816" y="3537452"/>
                      <a:pt x="2527876" y="3659048"/>
                      <a:pt x="2155347" y="3841443"/>
                    </a:cubicBezTo>
                    <a:cubicBezTo>
                      <a:pt x="1809427" y="4008638"/>
                      <a:pt x="1478713" y="4449425"/>
                      <a:pt x="1094779" y="4498823"/>
                    </a:cubicBezTo>
                    <a:cubicBezTo>
                      <a:pt x="843892" y="4529222"/>
                      <a:pt x="581601" y="4483624"/>
                      <a:pt x="372529" y="4339228"/>
                    </a:cubicBezTo>
                    <a:cubicBezTo>
                      <a:pt x="167258" y="4194832"/>
                      <a:pt x="0" y="3830043"/>
                      <a:pt x="0" y="3575450"/>
                    </a:cubicBezTo>
                    <a:cubicBezTo>
                      <a:pt x="7602" y="3066266"/>
                      <a:pt x="577800" y="2610279"/>
                      <a:pt x="676634" y="2108694"/>
                    </a:cubicBezTo>
                    <a:cubicBezTo>
                      <a:pt x="756462" y="1702106"/>
                      <a:pt x="524582" y="1291718"/>
                      <a:pt x="566396" y="881330"/>
                    </a:cubicBezTo>
                    <a:cubicBezTo>
                      <a:pt x="600608" y="535540"/>
                      <a:pt x="836290" y="220150"/>
                      <a:pt x="1151799" y="83354"/>
                    </a:cubicBezTo>
                    <a:cubicBezTo>
                      <a:pt x="1271540" y="30630"/>
                      <a:pt x="1400370" y="3556"/>
                      <a:pt x="1529867" y="328"/>
                    </a:cubicBezTo>
                    <a:close/>
                  </a:path>
                </a:pathLst>
              </a:cu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Freeform: Shape 27">
              <a:extLst>
                <a:ext uri="{FF2B5EF4-FFF2-40B4-BE49-F238E27FC236}">
                  <a16:creationId xmlns:a16="http://schemas.microsoft.com/office/drawing/2014/main" id="{6F87994F-8FE8-4160-8DBF-0F62EC433175}"/>
                </a:ext>
              </a:extLst>
            </p:cNvPr>
            <p:cNvSpPr/>
            <p:nvPr/>
          </p:nvSpPr>
          <p:spPr>
            <a:xfrm rot="17516729">
              <a:off x="717959" y="1130240"/>
              <a:ext cx="368579" cy="378674"/>
            </a:xfrm>
            <a:custGeom>
              <a:avLst/>
              <a:gdLst>
                <a:gd name="connsiteX0" fmla="*/ 1782700 w 4460354"/>
                <a:gd name="connsiteY0" fmla="*/ 155 h 4582522"/>
                <a:gd name="connsiteX1" fmla="*/ 1886899 w 4460354"/>
                <a:gd name="connsiteY1" fmla="*/ 3546 h 4582522"/>
                <a:gd name="connsiteX2" fmla="*/ 2629928 w 4460354"/>
                <a:gd name="connsiteY2" fmla="*/ 1361110 h 4582522"/>
                <a:gd name="connsiteX3" fmla="*/ 3326740 w 4460354"/>
                <a:gd name="connsiteY3" fmla="*/ 2306429 h 4582522"/>
                <a:gd name="connsiteX4" fmla="*/ 4414620 w 4460354"/>
                <a:gd name="connsiteY4" fmla="*/ 3091826 h 4582522"/>
                <a:gd name="connsiteX5" fmla="*/ 3365847 w 4460354"/>
                <a:gd name="connsiteY5" fmla="*/ 4463606 h 4582522"/>
                <a:gd name="connsiteX6" fmla="*/ 326181 w 4460354"/>
                <a:gd name="connsiteY6" fmla="*/ 3536056 h 4582522"/>
                <a:gd name="connsiteX7" fmla="*/ 482608 w 4460354"/>
                <a:gd name="connsiteY7" fmla="*/ 828035 h 4582522"/>
                <a:gd name="connsiteX8" fmla="*/ 1782700 w 4460354"/>
                <a:gd name="connsiteY8" fmla="*/ 155 h 4582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60354" h="4582522">
                  <a:moveTo>
                    <a:pt x="1782700" y="155"/>
                  </a:moveTo>
                  <a:cubicBezTo>
                    <a:pt x="1817268" y="-438"/>
                    <a:pt x="1852014" y="658"/>
                    <a:pt x="1886899" y="3546"/>
                  </a:cubicBezTo>
                  <a:cubicBezTo>
                    <a:pt x="2633483" y="71069"/>
                    <a:pt x="2530383" y="774728"/>
                    <a:pt x="2629928" y="1361110"/>
                  </a:cubicBezTo>
                  <a:cubicBezTo>
                    <a:pt x="2733027" y="1929723"/>
                    <a:pt x="2907231" y="2103861"/>
                    <a:pt x="3326740" y="2306429"/>
                  </a:cubicBezTo>
                  <a:cubicBezTo>
                    <a:pt x="3746249" y="2508998"/>
                    <a:pt x="4194200" y="2558752"/>
                    <a:pt x="4414620" y="3091826"/>
                  </a:cubicBezTo>
                  <a:cubicBezTo>
                    <a:pt x="4546161" y="3415225"/>
                    <a:pt x="4450171" y="4129546"/>
                    <a:pt x="3365847" y="4463606"/>
                  </a:cubicBezTo>
                  <a:cubicBezTo>
                    <a:pt x="2491276" y="4733697"/>
                    <a:pt x="1022993" y="4591544"/>
                    <a:pt x="326181" y="3536056"/>
                  </a:cubicBezTo>
                  <a:cubicBezTo>
                    <a:pt x="-125325" y="2846612"/>
                    <a:pt x="-139545" y="1709386"/>
                    <a:pt x="482608" y="828035"/>
                  </a:cubicBezTo>
                  <a:cubicBezTo>
                    <a:pt x="785908" y="398243"/>
                    <a:pt x="1264189" y="9057"/>
                    <a:pt x="1782700" y="155"/>
                  </a:cubicBezTo>
                  <a:close/>
                </a:path>
              </a:pathLst>
            </a:custGeom>
            <a:solidFill>
              <a:schemeClr val="accent2"/>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7" name="Rectangle 4">
            <a:extLst>
              <a:ext uri="{FF2B5EF4-FFF2-40B4-BE49-F238E27FC236}">
                <a16:creationId xmlns:a16="http://schemas.microsoft.com/office/drawing/2014/main" id="{29C68C18-1E48-4E6A-9173-FE7A38FC6FA4}"/>
              </a:ext>
            </a:extLst>
          </p:cNvPr>
          <p:cNvSpPr txBox="1">
            <a:spLocks noChangeArrowheads="1"/>
          </p:cNvSpPr>
          <p:nvPr/>
        </p:nvSpPr>
        <p:spPr bwMode="auto">
          <a:xfrm>
            <a:off x="4261958" y="3886200"/>
            <a:ext cx="3668083"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marR="0" lvl="0" indent="0" algn="ctr" defTabSz="914400" rtl="0" eaLnBrk="1" fontAlgn="base" latinLnBrk="0" hangingPunct="1">
              <a:lnSpc>
                <a:spcPct val="100000"/>
              </a:lnSpc>
              <a:spcBef>
                <a:spcPts val="1000"/>
              </a:spcBef>
              <a:spcAft>
                <a:spcPct val="0"/>
              </a:spcAft>
              <a:buClrTx/>
              <a:buSzTx/>
              <a:buFontTx/>
              <a:buNone/>
              <a:tabLst/>
              <a:defRPr/>
            </a:pPr>
            <a:r>
              <a:rPr kumimoji="0" lang="en-US"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Quicksand" pitchFamily="2" charset="-93"/>
                <a:ea typeface="+mn-ea"/>
                <a:cs typeface="+mn-cs"/>
              </a:rPr>
              <a:t>Instructors</a:t>
            </a:r>
          </a:p>
          <a:p>
            <a:pPr marL="0" marR="0" lvl="0" indent="0" algn="ctr" defTabSz="914400" rtl="0" eaLnBrk="1" fontAlgn="base" latinLnBrk="0" hangingPunct="1">
              <a:lnSpc>
                <a:spcPct val="100000"/>
              </a:lnSpc>
              <a:spcBef>
                <a:spcPts val="100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Quicksand" pitchFamily="2" charset="-93"/>
                <a:ea typeface="+mn-ea"/>
                <a:cs typeface="+mn-cs"/>
              </a:rPr>
              <a:t>Trinh </a:t>
            </a:r>
            <a:r>
              <a:rPr kumimoji="0" lang="en-US" sz="1800" b="0"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latin typeface="Quicksand" pitchFamily="2" charset="-93"/>
                <a:ea typeface="+mn-ea"/>
                <a:cs typeface="+mn-cs"/>
              </a:rPr>
              <a:t>Thi</a:t>
            </a: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Quicksand" pitchFamily="2" charset="-93"/>
                <a:ea typeface="+mn-ea"/>
                <a:cs typeface="+mn-cs"/>
              </a:rPr>
              <a:t> Ngoc Linh</a:t>
            </a:r>
          </a:p>
          <a:p>
            <a:pPr marL="0" marR="0" lvl="0" indent="0" algn="ctr" defTabSz="914400" rtl="0" eaLnBrk="1" fontAlgn="base" latinLnBrk="0" hangingPunct="1">
              <a:lnSpc>
                <a:spcPct val="100000"/>
              </a:lnSpc>
              <a:spcBef>
                <a:spcPts val="1000"/>
              </a:spcBef>
              <a:spcAft>
                <a:spcPct val="0"/>
              </a:spcAft>
              <a:buClrTx/>
              <a:buSzTx/>
              <a:buFontTx/>
              <a:buNone/>
              <a:tabLst/>
              <a:defRPr/>
            </a:pPr>
            <a:r>
              <a:rPr kumimoji="0" lang="en-US" sz="18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Quicksand" pitchFamily="2" charset="-93"/>
                <a:ea typeface="+mn-ea"/>
                <a:cs typeface="+mn-cs"/>
              </a:rPr>
              <a:t>Student members</a:t>
            </a:r>
          </a:p>
          <a:p>
            <a:pPr marL="0" marR="0" lvl="0" indent="0" algn="ctr" defTabSz="914400" rtl="0" eaLnBrk="1" fontAlgn="base" latinLnBrk="0" hangingPunct="1">
              <a:lnSpc>
                <a:spcPct val="100000"/>
              </a:lnSpc>
              <a:spcBef>
                <a:spcPts val="100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Quicksand" pitchFamily="2" charset="-93"/>
                <a:ea typeface="+mn-ea"/>
                <a:cs typeface="+mn-cs"/>
              </a:rPr>
              <a:t>Tran Quoc </a:t>
            </a:r>
            <a:r>
              <a:rPr kumimoji="0" lang="en-US" sz="1800" b="0"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latin typeface="Quicksand" pitchFamily="2" charset="-93"/>
                <a:ea typeface="+mn-ea"/>
                <a:cs typeface="+mn-cs"/>
              </a:rPr>
              <a:t>Tinh</a:t>
            </a: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Quicksand" pitchFamily="2" charset="-93"/>
                <a:ea typeface="+mn-ea"/>
                <a:cs typeface="+mn-cs"/>
              </a:rPr>
              <a:t> – 19IT5</a:t>
            </a:r>
          </a:p>
          <a:p>
            <a:pPr marL="0" marR="0" lvl="0" indent="0" algn="ctr" defTabSz="914400" rtl="0" eaLnBrk="1" fontAlgn="base" latinLnBrk="0" hangingPunct="1">
              <a:lnSpc>
                <a:spcPct val="100000"/>
              </a:lnSpc>
              <a:spcBef>
                <a:spcPts val="100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Quicksand" pitchFamily="2" charset="-93"/>
                <a:ea typeface="+mn-ea"/>
                <a:cs typeface="+mn-cs"/>
              </a:rPr>
              <a:t>Nguyen Dang </a:t>
            </a:r>
            <a:r>
              <a:rPr kumimoji="0" lang="en-US" sz="1800" b="0" i="0" u="none" strike="noStrike" kern="0" cap="none" spc="0" normalizeH="0" baseline="0" noProof="0" dirty="0" err="1">
                <a:ln>
                  <a:noFill/>
                </a:ln>
                <a:solidFill>
                  <a:prstClr val="white"/>
                </a:solidFill>
                <a:effectLst>
                  <a:outerShdw blurRad="38100" dist="38100" dir="2700000" algn="tl">
                    <a:srgbClr val="000000">
                      <a:alpha val="43137"/>
                    </a:srgbClr>
                  </a:outerShdw>
                </a:effectLst>
                <a:uLnTx/>
                <a:uFillTx/>
                <a:latin typeface="Quicksand" pitchFamily="2" charset="-93"/>
                <a:ea typeface="+mn-ea"/>
                <a:cs typeface="+mn-cs"/>
              </a:rPr>
              <a:t>Quy</a:t>
            </a:r>
            <a:r>
              <a:rPr kumimoji="0" lang="en-US" sz="1800" b="0"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Quicksand" pitchFamily="2" charset="-93"/>
                <a:ea typeface="+mn-ea"/>
                <a:cs typeface="+mn-cs"/>
              </a:rPr>
              <a:t> – 19IT4</a:t>
            </a:r>
          </a:p>
        </p:txBody>
      </p:sp>
    </p:spTree>
    <p:extLst>
      <p:ext uri="{BB962C8B-B14F-4D97-AF65-F5344CB8AC3E}">
        <p14:creationId xmlns:p14="http://schemas.microsoft.com/office/powerpoint/2010/main" val="2210789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55"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700" fill="hold"/>
                                        <p:tgtEl>
                                          <p:spTgt spid="34"/>
                                        </p:tgtEl>
                                        <p:attrNameLst>
                                          <p:attrName>ppt_w</p:attrName>
                                        </p:attrNameLst>
                                      </p:cBhvr>
                                      <p:tavLst>
                                        <p:tav tm="0">
                                          <p:val>
                                            <p:strVal val="#ppt_w*0.70"/>
                                          </p:val>
                                        </p:tav>
                                        <p:tav tm="100000">
                                          <p:val>
                                            <p:strVal val="#ppt_w"/>
                                          </p:val>
                                        </p:tav>
                                      </p:tavLst>
                                    </p:anim>
                                    <p:anim calcmode="lin" valueType="num">
                                      <p:cBhvr>
                                        <p:cTn id="14" dur="700" fill="hold"/>
                                        <p:tgtEl>
                                          <p:spTgt spid="34"/>
                                        </p:tgtEl>
                                        <p:attrNameLst>
                                          <p:attrName>ppt_h</p:attrName>
                                        </p:attrNameLst>
                                      </p:cBhvr>
                                      <p:tavLst>
                                        <p:tav tm="0">
                                          <p:val>
                                            <p:strVal val="#ppt_h"/>
                                          </p:val>
                                        </p:tav>
                                        <p:tav tm="100000">
                                          <p:val>
                                            <p:strVal val="#ppt_h"/>
                                          </p:val>
                                        </p:tav>
                                      </p:tavLst>
                                    </p:anim>
                                    <p:animEffect transition="in" filter="fade">
                                      <p:cBhvr>
                                        <p:cTn id="15" dur="700"/>
                                        <p:tgtEl>
                                          <p:spTgt spid="34"/>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37">
                                            <p:txEl>
                                              <p:pRg st="0" end="0"/>
                                            </p:txEl>
                                          </p:spTgt>
                                        </p:tgtEl>
                                        <p:attrNameLst>
                                          <p:attrName>style.visibility</p:attrName>
                                        </p:attrNameLst>
                                      </p:cBhvr>
                                      <p:to>
                                        <p:strVal val="visible"/>
                                      </p:to>
                                    </p:set>
                                    <p:animEffect transition="in" filter="fade">
                                      <p:cBhvr>
                                        <p:cTn id="19" dur="100"/>
                                        <p:tgtEl>
                                          <p:spTgt spid="37">
                                            <p:txEl>
                                              <p:pRg st="0" end="0"/>
                                            </p:txEl>
                                          </p:spTgt>
                                        </p:tgtEl>
                                      </p:cBhvr>
                                    </p:animEffect>
                                  </p:childTnLst>
                                </p:cTn>
                              </p:par>
                            </p:childTnLst>
                          </p:cTn>
                        </p:par>
                        <p:par>
                          <p:cTn id="20" fill="hold">
                            <p:stCondLst>
                              <p:cond delay="1300"/>
                            </p:stCondLst>
                            <p:childTnLst>
                              <p:par>
                                <p:cTn id="21" presetID="10" presetClass="entr" presetSubtype="0" fill="hold" grpId="0" nodeType="afterEffect">
                                  <p:stCondLst>
                                    <p:cond delay="0"/>
                                  </p:stCondLst>
                                  <p:childTnLst>
                                    <p:set>
                                      <p:cBhvr>
                                        <p:cTn id="22" dur="1" fill="hold">
                                          <p:stCondLst>
                                            <p:cond delay="0"/>
                                          </p:stCondLst>
                                        </p:cTn>
                                        <p:tgtEl>
                                          <p:spTgt spid="37">
                                            <p:txEl>
                                              <p:pRg st="1" end="1"/>
                                            </p:txEl>
                                          </p:spTgt>
                                        </p:tgtEl>
                                        <p:attrNameLst>
                                          <p:attrName>style.visibility</p:attrName>
                                        </p:attrNameLst>
                                      </p:cBhvr>
                                      <p:to>
                                        <p:strVal val="visible"/>
                                      </p:to>
                                    </p:set>
                                    <p:animEffect transition="in" filter="fade">
                                      <p:cBhvr>
                                        <p:cTn id="23" dur="100"/>
                                        <p:tgtEl>
                                          <p:spTgt spid="37">
                                            <p:txEl>
                                              <p:pRg st="1" end="1"/>
                                            </p:txEl>
                                          </p:spTgt>
                                        </p:tgtEl>
                                      </p:cBhvr>
                                    </p:animEffect>
                                  </p:childTnLst>
                                </p:cTn>
                              </p:par>
                            </p:childTnLst>
                          </p:cTn>
                        </p:par>
                        <p:par>
                          <p:cTn id="24" fill="hold">
                            <p:stCondLst>
                              <p:cond delay="1400"/>
                            </p:stCondLst>
                            <p:childTnLst>
                              <p:par>
                                <p:cTn id="25" presetID="10" presetClass="entr" presetSubtype="0" fill="hold" grpId="0" nodeType="afterEffect">
                                  <p:stCondLst>
                                    <p:cond delay="0"/>
                                  </p:stCondLst>
                                  <p:childTnLst>
                                    <p:set>
                                      <p:cBhvr>
                                        <p:cTn id="26" dur="1" fill="hold">
                                          <p:stCondLst>
                                            <p:cond delay="0"/>
                                          </p:stCondLst>
                                        </p:cTn>
                                        <p:tgtEl>
                                          <p:spTgt spid="37">
                                            <p:txEl>
                                              <p:pRg st="2" end="2"/>
                                            </p:txEl>
                                          </p:spTgt>
                                        </p:tgtEl>
                                        <p:attrNameLst>
                                          <p:attrName>style.visibility</p:attrName>
                                        </p:attrNameLst>
                                      </p:cBhvr>
                                      <p:to>
                                        <p:strVal val="visible"/>
                                      </p:to>
                                    </p:set>
                                    <p:animEffect transition="in" filter="fade">
                                      <p:cBhvr>
                                        <p:cTn id="27" dur="100"/>
                                        <p:tgtEl>
                                          <p:spTgt spid="37">
                                            <p:txEl>
                                              <p:pRg st="2" end="2"/>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37">
                                            <p:txEl>
                                              <p:pRg st="3" end="3"/>
                                            </p:txEl>
                                          </p:spTgt>
                                        </p:tgtEl>
                                        <p:attrNameLst>
                                          <p:attrName>style.visibility</p:attrName>
                                        </p:attrNameLst>
                                      </p:cBhvr>
                                      <p:to>
                                        <p:strVal val="visible"/>
                                      </p:to>
                                    </p:set>
                                    <p:animEffect transition="in" filter="fade">
                                      <p:cBhvr>
                                        <p:cTn id="31" dur="100"/>
                                        <p:tgtEl>
                                          <p:spTgt spid="37">
                                            <p:txEl>
                                              <p:pRg st="3" end="3"/>
                                            </p:txEl>
                                          </p:spTgt>
                                        </p:tgtEl>
                                      </p:cBhvr>
                                    </p:animEffect>
                                  </p:childTnLst>
                                </p:cTn>
                              </p:par>
                            </p:childTnLst>
                          </p:cTn>
                        </p:par>
                        <p:par>
                          <p:cTn id="32" fill="hold">
                            <p:stCondLst>
                              <p:cond delay="1600"/>
                            </p:stCondLst>
                            <p:childTnLst>
                              <p:par>
                                <p:cTn id="33" presetID="10" presetClass="entr" presetSubtype="0" fill="hold" grpId="0" nodeType="afterEffect">
                                  <p:stCondLst>
                                    <p:cond delay="0"/>
                                  </p:stCondLst>
                                  <p:childTnLst>
                                    <p:set>
                                      <p:cBhvr>
                                        <p:cTn id="34" dur="1" fill="hold">
                                          <p:stCondLst>
                                            <p:cond delay="0"/>
                                          </p:stCondLst>
                                        </p:cTn>
                                        <p:tgtEl>
                                          <p:spTgt spid="37">
                                            <p:txEl>
                                              <p:pRg st="4" end="4"/>
                                            </p:txEl>
                                          </p:spTgt>
                                        </p:tgtEl>
                                        <p:attrNameLst>
                                          <p:attrName>style.visibility</p:attrName>
                                        </p:attrNameLst>
                                      </p:cBhvr>
                                      <p:to>
                                        <p:strVal val="visible"/>
                                      </p:to>
                                    </p:set>
                                    <p:animEffect transition="in" filter="fade">
                                      <p:cBhvr>
                                        <p:cTn id="35" dur="1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2" name="Picture 1">
            <a:extLst>
              <a:ext uri="{FF2B5EF4-FFF2-40B4-BE49-F238E27FC236}">
                <a16:creationId xmlns:a16="http://schemas.microsoft.com/office/drawing/2014/main" id="{7530E8D5-8761-4DD0-B4AB-BBCB0DF66FAD}"/>
              </a:ext>
            </a:extLst>
          </p:cNvPr>
          <p:cNvPicPr>
            <a:picLocks noChangeAspect="1"/>
          </p:cNvPicPr>
          <p:nvPr/>
        </p:nvPicPr>
        <p:blipFill>
          <a:blip r:embed="rId3"/>
          <a:stretch>
            <a:fillRect/>
          </a:stretch>
        </p:blipFill>
        <p:spPr>
          <a:xfrm>
            <a:off x="2793108" y="457200"/>
            <a:ext cx="7265292" cy="6270863"/>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4"/>
          <a:stretch>
            <a:fillRect/>
          </a:stretch>
        </p:blipFill>
        <p:spPr>
          <a:xfrm>
            <a:off x="10744200" y="5511445"/>
            <a:ext cx="1447800" cy="1346555"/>
          </a:xfrm>
          <a:prstGeom prst="rect">
            <a:avLst/>
          </a:prstGeom>
        </p:spPr>
      </p:pic>
      <p:sp>
        <p:nvSpPr>
          <p:cNvPr id="6" name="TextBox 5">
            <a:extLst>
              <a:ext uri="{FF2B5EF4-FFF2-40B4-BE49-F238E27FC236}">
                <a16:creationId xmlns:a16="http://schemas.microsoft.com/office/drawing/2014/main" id="{50A43E43-B5A8-4E72-9A2E-637A363CC75C}"/>
              </a:ext>
            </a:extLst>
          </p:cNvPr>
          <p:cNvSpPr txBox="1"/>
          <p:nvPr/>
        </p:nvSpPr>
        <p:spPr>
          <a:xfrm>
            <a:off x="1600200" y="1524000"/>
            <a:ext cx="127214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Actor: User</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27922157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3"/>
          <a:stretch>
            <a:fillRect/>
          </a:stretch>
        </p:blipFill>
        <p:spPr>
          <a:xfrm>
            <a:off x="10744200" y="5511445"/>
            <a:ext cx="1447800" cy="1346555"/>
          </a:xfrm>
          <a:prstGeom prst="rect">
            <a:avLst/>
          </a:prstGeom>
        </p:spPr>
      </p:pic>
      <p:pic>
        <p:nvPicPr>
          <p:cNvPr id="2050" name="Picture 1">
            <a:extLst>
              <a:ext uri="{FF2B5EF4-FFF2-40B4-BE49-F238E27FC236}">
                <a16:creationId xmlns:a16="http://schemas.microsoft.com/office/drawing/2014/main" id="{4B13E33E-0056-4460-A97E-C67D0B7AA4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0"/>
            <a:ext cx="7094571" cy="695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1470913"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Actor: Admin</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spTree>
    <p:extLst>
      <p:ext uri="{BB962C8B-B14F-4D97-AF65-F5344CB8AC3E}">
        <p14:creationId xmlns:p14="http://schemas.microsoft.com/office/powerpoint/2010/main" val="38689138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3"/>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154946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Class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1028" name="Picture 1">
            <a:extLst>
              <a:ext uri="{FF2B5EF4-FFF2-40B4-BE49-F238E27FC236}">
                <a16:creationId xmlns:a16="http://schemas.microsoft.com/office/drawing/2014/main" id="{AA3F63B6-B925-45BF-8AE2-A6C92C4F1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8058" b="20856"/>
          <a:stretch>
            <a:fillRect/>
          </a:stretch>
        </p:blipFill>
        <p:spPr bwMode="auto">
          <a:xfrm>
            <a:off x="2887381" y="1933220"/>
            <a:ext cx="6417237"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95221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3"/>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154946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Class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2050" name="Picture 1">
            <a:extLst>
              <a:ext uri="{FF2B5EF4-FFF2-40B4-BE49-F238E27FC236}">
                <a16:creationId xmlns:a16="http://schemas.microsoft.com/office/drawing/2014/main" id="{11300276-CCDE-4EB1-A242-89ED0081B0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02" b="17647"/>
          <a:stretch/>
        </p:blipFill>
        <p:spPr bwMode="auto">
          <a:xfrm>
            <a:off x="3657600" y="457200"/>
            <a:ext cx="57912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3134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3"/>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154946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Class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3074" name="Picture 1">
            <a:extLst>
              <a:ext uri="{FF2B5EF4-FFF2-40B4-BE49-F238E27FC236}">
                <a16:creationId xmlns:a16="http://schemas.microsoft.com/office/drawing/2014/main" id="{37A484CF-418B-4FE2-A090-1E48265855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7706" y="685800"/>
            <a:ext cx="7510845" cy="572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8100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3"/>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1549461"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Class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4098" name="Picture 1">
            <a:extLst>
              <a:ext uri="{FF2B5EF4-FFF2-40B4-BE49-F238E27FC236}">
                <a16:creationId xmlns:a16="http://schemas.microsoft.com/office/drawing/2014/main" id="{E5AA3094-2A62-4F96-AB4E-B3A1C42F1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3453" b="1331"/>
          <a:stretch>
            <a:fillRect/>
          </a:stretch>
        </p:blipFill>
        <p:spPr bwMode="auto">
          <a:xfrm>
            <a:off x="3149661" y="1021044"/>
            <a:ext cx="7280379" cy="5178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89311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4"/>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204478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Sequence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5123" name="Picture 1">
            <a:extLst>
              <a:ext uri="{FF2B5EF4-FFF2-40B4-BE49-F238E27FC236}">
                <a16:creationId xmlns:a16="http://schemas.microsoft.com/office/drawing/2014/main" id="{9F90D8A9-7D8F-4F6E-8DAA-587EC3A934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594518"/>
            <a:ext cx="5394325"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01801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4"/>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204478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Sequence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6146" name="Picture 3">
            <a:extLst>
              <a:ext uri="{FF2B5EF4-FFF2-40B4-BE49-F238E27FC236}">
                <a16:creationId xmlns:a16="http://schemas.microsoft.com/office/drawing/2014/main" id="{4A88F520-B8D9-4E0B-A929-429F68074A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815860"/>
            <a:ext cx="5668963"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52004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4"/>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204478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Sequence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7170" name="Picture 10">
            <a:extLst>
              <a:ext uri="{FF2B5EF4-FFF2-40B4-BE49-F238E27FC236}">
                <a16:creationId xmlns:a16="http://schemas.microsoft.com/office/drawing/2014/main" id="{2A7C0465-8384-4DD6-9BD5-15F34FCC22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4659" y="815860"/>
            <a:ext cx="5684837" cy="562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81397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4"/>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204478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Sequence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8194" name="Picture 2">
            <a:extLst>
              <a:ext uri="{FF2B5EF4-FFF2-40B4-BE49-F238E27FC236}">
                <a16:creationId xmlns:a16="http://schemas.microsoft.com/office/drawing/2014/main" id="{D8E3F1BE-F52B-41D2-ADB2-B366498AB7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815860"/>
            <a:ext cx="5668963"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11277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FFF3"/>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DC1E73E-A756-49F5-992A-3BF63174DFA9}"/>
              </a:ext>
            </a:extLst>
          </p:cNvPr>
          <p:cNvSpPr/>
          <p:nvPr/>
        </p:nvSpPr>
        <p:spPr>
          <a:xfrm>
            <a:off x="5486400" y="2438400"/>
            <a:ext cx="2734195" cy="561436"/>
          </a:xfrm>
          <a:prstGeom prst="rect">
            <a:avLst/>
          </a:prstGeom>
          <a:noFill/>
          <a:ln>
            <a:noFill/>
          </a:ln>
        </p:spPr>
        <p:txBody>
          <a:bodyPr wrap="square">
            <a:spAutoFit/>
          </a:bodyPr>
          <a:lstStyle/>
          <a:p>
            <a:pPr hangingPunct="1">
              <a:lnSpc>
                <a:spcPct val="120000"/>
              </a:lnSpc>
            </a:pPr>
            <a:r>
              <a:rPr lang="en-US" sz="2800" b="1" kern="1200" dirty="0">
                <a:solidFill>
                  <a:srgbClr val="9999FF"/>
                </a:solidFill>
                <a:latin typeface="Segoe UI Black" panose="020B0A02040204020203" pitchFamily="34" charset="0"/>
                <a:ea typeface="Segoe UI Black" panose="020B0A02040204020203" pitchFamily="34" charset="0"/>
                <a:cs typeface="Segoe UI Black" panose="020B0A02040204020203" pitchFamily="34" charset="0"/>
              </a:rPr>
              <a:t>PART 1</a:t>
            </a:r>
            <a:endParaRPr lang="id-ID" sz="2800" b="1" kern="1200" dirty="0">
              <a:solidFill>
                <a:srgbClr val="9999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 name="TextBox 7">
            <a:extLst>
              <a:ext uri="{FF2B5EF4-FFF2-40B4-BE49-F238E27FC236}">
                <a16:creationId xmlns:a16="http://schemas.microsoft.com/office/drawing/2014/main" id="{CF9AD39C-AD15-4368-8F2C-37309B918F4D}"/>
              </a:ext>
            </a:extLst>
          </p:cNvPr>
          <p:cNvSpPr txBox="1"/>
          <p:nvPr/>
        </p:nvSpPr>
        <p:spPr>
          <a:xfrm flipH="1">
            <a:off x="-192581" y="2449111"/>
            <a:ext cx="4818397" cy="494879"/>
          </a:xfrm>
          <a:prstGeom prst="rect">
            <a:avLst/>
          </a:prstGeom>
          <a:noFill/>
        </p:spPr>
        <p:txBody>
          <a:bodyPr wrap="square" rtlCol="0">
            <a:spAutoFit/>
          </a:bodyPr>
          <a:lstStyle/>
          <a:p>
            <a:pPr algn="r" hangingPunct="1">
              <a:lnSpc>
                <a:spcPct val="120000"/>
              </a:lnSpc>
            </a:pPr>
            <a:r>
              <a:rPr lang="en-US" sz="2400" kern="1200" dirty="0">
                <a:solidFill>
                  <a:srgbClr val="000000">
                    <a:lumMod val="95000"/>
                    <a:lumOff val="5000"/>
                  </a:srgbClr>
                </a:solidFill>
                <a:effectLst>
                  <a:outerShdw blurRad="38100" dist="38100" dir="2700000" algn="tl">
                    <a:srgbClr val="000000">
                      <a:alpha val="43137"/>
                    </a:srgbClr>
                  </a:outerShdw>
                </a:effectLst>
                <a:latin typeface="Myriad Pro Black" panose="020B0604020202020204" pitchFamily="34" charset="0"/>
                <a:cs typeface="Segoe UI Light" panose="020B0502040204020203" pitchFamily="34" charset="0"/>
              </a:rPr>
              <a:t>Introducing the topic</a:t>
            </a:r>
            <a:endParaRPr lang="en-US" sz="2400" b="1" kern="1200" dirty="0">
              <a:solidFill>
                <a:srgbClr val="000000">
                  <a:lumMod val="95000"/>
                  <a:lumOff val="5000"/>
                </a:srgbClr>
              </a:solidFill>
              <a:effectLst>
                <a:outerShdw blurRad="38100" dist="38100" dir="2700000" algn="tl">
                  <a:srgbClr val="000000">
                    <a:alpha val="43137"/>
                  </a:srgbClr>
                </a:outerShdw>
              </a:effectLst>
              <a:latin typeface="Myriad Pro Black" panose="020B0604020202020204"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44D6769F-DB2D-4AE8-8C40-9AD844E7B046}"/>
              </a:ext>
            </a:extLst>
          </p:cNvPr>
          <p:cNvSpPr/>
          <p:nvPr/>
        </p:nvSpPr>
        <p:spPr>
          <a:xfrm>
            <a:off x="5486400" y="3545674"/>
            <a:ext cx="2495347" cy="561436"/>
          </a:xfrm>
          <a:prstGeom prst="rect">
            <a:avLst/>
          </a:prstGeom>
          <a:noFill/>
          <a:ln>
            <a:noFill/>
          </a:ln>
        </p:spPr>
        <p:txBody>
          <a:bodyPr wrap="square">
            <a:spAutoFit/>
          </a:bodyPr>
          <a:lstStyle/>
          <a:p>
            <a:pPr hangingPunct="1">
              <a:lnSpc>
                <a:spcPct val="120000"/>
              </a:lnSpc>
            </a:pPr>
            <a:r>
              <a:rPr lang="en-US" sz="2800" b="1" kern="1200" dirty="0">
                <a:solidFill>
                  <a:srgbClr val="9999FF"/>
                </a:solidFill>
                <a:latin typeface="Segoe UI Black" panose="020B0A02040204020203" pitchFamily="34" charset="0"/>
                <a:ea typeface="Segoe UI Black" panose="020B0A02040204020203" pitchFamily="34" charset="0"/>
                <a:cs typeface="Segoe UI Black" panose="020B0A02040204020203" pitchFamily="34" charset="0"/>
              </a:rPr>
              <a:t>PART 2</a:t>
            </a:r>
            <a:endParaRPr lang="id-ID" sz="2800" b="1" kern="1200" dirty="0">
              <a:solidFill>
                <a:srgbClr val="9999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0" name="TextBox 9">
            <a:extLst>
              <a:ext uri="{FF2B5EF4-FFF2-40B4-BE49-F238E27FC236}">
                <a16:creationId xmlns:a16="http://schemas.microsoft.com/office/drawing/2014/main" id="{C6D87CB6-4391-49D8-A364-E973B6A42FD6}"/>
              </a:ext>
            </a:extLst>
          </p:cNvPr>
          <p:cNvSpPr txBox="1"/>
          <p:nvPr/>
        </p:nvSpPr>
        <p:spPr>
          <a:xfrm flipH="1">
            <a:off x="-192582" y="3532989"/>
            <a:ext cx="4818397" cy="494879"/>
          </a:xfrm>
          <a:prstGeom prst="rect">
            <a:avLst/>
          </a:prstGeom>
          <a:noFill/>
        </p:spPr>
        <p:txBody>
          <a:bodyPr wrap="square" rtlCol="0">
            <a:spAutoFit/>
          </a:bodyPr>
          <a:lstStyle/>
          <a:p>
            <a:pPr algn="r" hangingPunct="1">
              <a:lnSpc>
                <a:spcPct val="120000"/>
              </a:lnSpc>
            </a:pPr>
            <a:r>
              <a:rPr lang="en-US" sz="2400" kern="1200">
                <a:solidFill>
                  <a:srgbClr val="000000">
                    <a:lumMod val="95000"/>
                    <a:lumOff val="5000"/>
                  </a:srgbClr>
                </a:solidFill>
                <a:effectLst>
                  <a:outerShdw blurRad="38100" dist="38100" dir="2700000" algn="tl">
                    <a:srgbClr val="000000">
                      <a:alpha val="43137"/>
                    </a:srgbClr>
                  </a:outerShdw>
                </a:effectLst>
                <a:latin typeface="Myriad Pro Black" panose="020B0604020202020204" pitchFamily="34" charset="0"/>
                <a:cs typeface="Segoe UI Light" panose="020B0502040204020203" pitchFamily="34" charset="0"/>
              </a:rPr>
              <a:t>System design analysis</a:t>
            </a:r>
            <a:endParaRPr lang="en-US" sz="2400" b="1" kern="1200" dirty="0">
              <a:solidFill>
                <a:srgbClr val="000000">
                  <a:lumMod val="95000"/>
                  <a:lumOff val="5000"/>
                </a:srgbClr>
              </a:solidFill>
              <a:effectLst>
                <a:outerShdw blurRad="38100" dist="38100" dir="2700000" algn="tl">
                  <a:srgbClr val="000000">
                    <a:alpha val="43137"/>
                  </a:srgbClr>
                </a:outerShdw>
              </a:effectLst>
              <a:latin typeface="Myriad Pro Black" panose="020B0604020202020204"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id="{F2F951BB-65BB-49B0-89DE-03B85B4E6869}"/>
              </a:ext>
            </a:extLst>
          </p:cNvPr>
          <p:cNvSpPr/>
          <p:nvPr/>
        </p:nvSpPr>
        <p:spPr>
          <a:xfrm>
            <a:off x="5486400" y="4668113"/>
            <a:ext cx="2823373" cy="561436"/>
          </a:xfrm>
          <a:prstGeom prst="rect">
            <a:avLst/>
          </a:prstGeom>
          <a:noFill/>
          <a:ln>
            <a:noFill/>
          </a:ln>
        </p:spPr>
        <p:txBody>
          <a:bodyPr wrap="square">
            <a:spAutoFit/>
          </a:bodyPr>
          <a:lstStyle/>
          <a:p>
            <a:pPr hangingPunct="1">
              <a:lnSpc>
                <a:spcPct val="120000"/>
              </a:lnSpc>
            </a:pPr>
            <a:r>
              <a:rPr lang="en-US" sz="2800" b="1" kern="1200" dirty="0">
                <a:solidFill>
                  <a:srgbClr val="9999FF"/>
                </a:solidFill>
                <a:latin typeface="Segoe UI Black" panose="020B0A02040204020203" pitchFamily="34" charset="0"/>
                <a:ea typeface="Segoe UI Black" panose="020B0A02040204020203" pitchFamily="34" charset="0"/>
                <a:cs typeface="Segoe UI Black" panose="020B0A02040204020203" pitchFamily="34" charset="0"/>
              </a:rPr>
              <a:t>PART 3</a:t>
            </a:r>
            <a:endParaRPr lang="id-ID" sz="2800" b="1" kern="1200" dirty="0">
              <a:solidFill>
                <a:srgbClr val="9999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 name="TextBox 11">
            <a:extLst>
              <a:ext uri="{FF2B5EF4-FFF2-40B4-BE49-F238E27FC236}">
                <a16:creationId xmlns:a16="http://schemas.microsoft.com/office/drawing/2014/main" id="{6D3C3A9C-3E05-450C-BCD1-C7FB37A256A0}"/>
              </a:ext>
            </a:extLst>
          </p:cNvPr>
          <p:cNvSpPr txBox="1"/>
          <p:nvPr/>
        </p:nvSpPr>
        <p:spPr>
          <a:xfrm flipH="1">
            <a:off x="-192582" y="4658911"/>
            <a:ext cx="4818397" cy="494879"/>
          </a:xfrm>
          <a:prstGeom prst="rect">
            <a:avLst/>
          </a:prstGeom>
          <a:noFill/>
        </p:spPr>
        <p:txBody>
          <a:bodyPr wrap="square" rtlCol="0">
            <a:spAutoFit/>
          </a:bodyPr>
          <a:lstStyle/>
          <a:p>
            <a:pPr algn="r" hangingPunct="1">
              <a:lnSpc>
                <a:spcPct val="120000"/>
              </a:lnSpc>
            </a:pPr>
            <a:r>
              <a:rPr lang="en-US" sz="2400" kern="1200">
                <a:solidFill>
                  <a:srgbClr val="000000">
                    <a:lumMod val="95000"/>
                    <a:lumOff val="5000"/>
                  </a:srgbClr>
                </a:solidFill>
                <a:effectLst>
                  <a:outerShdw blurRad="38100" dist="38100" dir="2700000" algn="tl">
                    <a:srgbClr val="000000">
                      <a:alpha val="43137"/>
                    </a:srgbClr>
                  </a:outerShdw>
                </a:effectLst>
                <a:latin typeface="Myriad Pro Black" panose="020B0604020202020204" pitchFamily="34" charset="0"/>
                <a:cs typeface="Segoe UI Light" panose="020B0502040204020203" pitchFamily="34" charset="0"/>
              </a:rPr>
              <a:t>Website interface</a:t>
            </a:r>
            <a:endParaRPr lang="en-US" sz="2400" b="1" kern="1200" dirty="0">
              <a:solidFill>
                <a:srgbClr val="000000">
                  <a:lumMod val="95000"/>
                  <a:lumOff val="5000"/>
                </a:srgbClr>
              </a:solidFill>
              <a:effectLst>
                <a:outerShdw blurRad="38100" dist="38100" dir="2700000" algn="tl">
                  <a:srgbClr val="000000">
                    <a:alpha val="43137"/>
                  </a:srgbClr>
                </a:outerShdw>
              </a:effectLst>
              <a:latin typeface="Myriad Pro Black" panose="020B0604020202020204"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1CA8E82D-4AB6-4D74-AFF8-2627818F4497}"/>
              </a:ext>
            </a:extLst>
          </p:cNvPr>
          <p:cNvSpPr/>
          <p:nvPr/>
        </p:nvSpPr>
        <p:spPr>
          <a:xfrm>
            <a:off x="5486400" y="5741172"/>
            <a:ext cx="2153557" cy="561436"/>
          </a:xfrm>
          <a:prstGeom prst="rect">
            <a:avLst/>
          </a:prstGeom>
          <a:noFill/>
          <a:ln>
            <a:noFill/>
          </a:ln>
        </p:spPr>
        <p:txBody>
          <a:bodyPr wrap="square">
            <a:spAutoFit/>
          </a:bodyPr>
          <a:lstStyle/>
          <a:p>
            <a:pPr hangingPunct="1">
              <a:lnSpc>
                <a:spcPct val="120000"/>
              </a:lnSpc>
            </a:pPr>
            <a:r>
              <a:rPr lang="en-US" sz="2800" b="1" kern="1200" dirty="0">
                <a:solidFill>
                  <a:srgbClr val="9999FF"/>
                </a:solidFill>
                <a:latin typeface="Segoe UI Black" panose="020B0A02040204020203" pitchFamily="34" charset="0"/>
                <a:ea typeface="Segoe UI Black" panose="020B0A02040204020203" pitchFamily="34" charset="0"/>
                <a:cs typeface="Segoe UI Black" panose="020B0A02040204020203" pitchFamily="34" charset="0"/>
              </a:rPr>
              <a:t>PART 3</a:t>
            </a:r>
            <a:endParaRPr lang="id-ID" sz="2800" b="1" kern="1200" dirty="0">
              <a:solidFill>
                <a:srgbClr val="9999FF"/>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TextBox 13">
            <a:extLst>
              <a:ext uri="{FF2B5EF4-FFF2-40B4-BE49-F238E27FC236}">
                <a16:creationId xmlns:a16="http://schemas.microsoft.com/office/drawing/2014/main" id="{BFE91683-8586-465C-898B-4A6B4361DACF}"/>
              </a:ext>
            </a:extLst>
          </p:cNvPr>
          <p:cNvSpPr txBox="1"/>
          <p:nvPr/>
        </p:nvSpPr>
        <p:spPr>
          <a:xfrm flipH="1">
            <a:off x="-192583" y="5708633"/>
            <a:ext cx="4818397" cy="494879"/>
          </a:xfrm>
          <a:prstGeom prst="rect">
            <a:avLst/>
          </a:prstGeom>
          <a:noFill/>
        </p:spPr>
        <p:txBody>
          <a:bodyPr wrap="square" rtlCol="0">
            <a:spAutoFit/>
          </a:bodyPr>
          <a:lstStyle/>
          <a:p>
            <a:pPr algn="r" hangingPunct="1">
              <a:lnSpc>
                <a:spcPct val="120000"/>
              </a:lnSpc>
            </a:pPr>
            <a:r>
              <a:rPr lang="en-US" sz="2400" kern="1200" dirty="0">
                <a:solidFill>
                  <a:srgbClr val="000000">
                    <a:lumMod val="95000"/>
                    <a:lumOff val="5000"/>
                  </a:srgbClr>
                </a:solidFill>
                <a:effectLst>
                  <a:outerShdw blurRad="38100" dist="38100" dir="2700000" algn="tl">
                    <a:srgbClr val="000000">
                      <a:alpha val="43137"/>
                    </a:srgbClr>
                  </a:outerShdw>
                </a:effectLst>
                <a:latin typeface="Myriad Pro Black" panose="020B0604020202020204" pitchFamily="34" charset="0"/>
                <a:cs typeface="Segoe UI Light" panose="020B0502040204020203" pitchFamily="34" charset="0"/>
              </a:rPr>
              <a:t>Development direction</a:t>
            </a:r>
            <a:endParaRPr lang="en-US" sz="2400" b="1" kern="1200" dirty="0">
              <a:solidFill>
                <a:srgbClr val="000000">
                  <a:lumMod val="95000"/>
                  <a:lumOff val="5000"/>
                </a:srgbClr>
              </a:solidFill>
              <a:effectLst>
                <a:outerShdw blurRad="38100" dist="38100" dir="2700000" algn="tl">
                  <a:srgbClr val="000000">
                    <a:alpha val="43137"/>
                  </a:srgbClr>
                </a:outerShdw>
              </a:effectLst>
              <a:latin typeface="Myriad Pro Black" panose="020B0604020202020204" pitchFamily="34" charset="0"/>
              <a:cs typeface="Segoe UI Light" panose="020B0502040204020203" pitchFamily="34" charset="0"/>
            </a:endParaRPr>
          </a:p>
        </p:txBody>
      </p:sp>
      <p:grpSp>
        <p:nvGrpSpPr>
          <p:cNvPr id="15" name="Group 14">
            <a:extLst>
              <a:ext uri="{FF2B5EF4-FFF2-40B4-BE49-F238E27FC236}">
                <a16:creationId xmlns:a16="http://schemas.microsoft.com/office/drawing/2014/main" id="{5A0BE6C2-AC3A-4F8D-8A55-40AA78D88B8C}"/>
              </a:ext>
            </a:extLst>
          </p:cNvPr>
          <p:cNvGrpSpPr/>
          <p:nvPr/>
        </p:nvGrpSpPr>
        <p:grpSpPr>
          <a:xfrm>
            <a:off x="4821188" y="2476500"/>
            <a:ext cx="508242" cy="3800267"/>
            <a:chOff x="5309123" y="1419433"/>
            <a:chExt cx="419100" cy="3133725"/>
          </a:xfrm>
        </p:grpSpPr>
        <p:grpSp>
          <p:nvGrpSpPr>
            <p:cNvPr id="16" name="Group 15">
              <a:extLst>
                <a:ext uri="{FF2B5EF4-FFF2-40B4-BE49-F238E27FC236}">
                  <a16:creationId xmlns:a16="http://schemas.microsoft.com/office/drawing/2014/main" id="{459C8951-D50E-44C4-A0DB-3819B4EA14EA}"/>
                </a:ext>
              </a:extLst>
            </p:cNvPr>
            <p:cNvGrpSpPr/>
            <p:nvPr/>
          </p:nvGrpSpPr>
          <p:grpSpPr>
            <a:xfrm>
              <a:off x="5309123" y="3572083"/>
              <a:ext cx="419100" cy="981075"/>
              <a:chOff x="4531217" y="3619500"/>
              <a:chExt cx="419100" cy="981075"/>
            </a:xfrm>
          </p:grpSpPr>
          <p:cxnSp>
            <p:nvCxnSpPr>
              <p:cNvPr id="30" name="Straight Connector 29">
                <a:extLst>
                  <a:ext uri="{FF2B5EF4-FFF2-40B4-BE49-F238E27FC236}">
                    <a16:creationId xmlns:a16="http://schemas.microsoft.com/office/drawing/2014/main" id="{A52F8A88-036A-4532-95BC-D687A241E966}"/>
                  </a:ext>
                </a:extLst>
              </p:cNvPr>
              <p:cNvCxnSpPr>
                <a:cxnSpLocks/>
              </p:cNvCxnSpPr>
              <p:nvPr/>
            </p:nvCxnSpPr>
            <p:spPr>
              <a:xfrm>
                <a:off x="4733925" y="3619500"/>
                <a:ext cx="0" cy="787829"/>
              </a:xfrm>
              <a:prstGeom prst="line">
                <a:avLst/>
              </a:prstGeom>
              <a:noFill/>
              <a:ln w="47625" cap="flat" cmpd="sng" algn="ctr">
                <a:solidFill>
                  <a:sysClr val="window" lastClr="FFFFFF">
                    <a:lumMod val="85000"/>
                  </a:sysClr>
                </a:solidFill>
                <a:prstDash val="solid"/>
                <a:miter lim="800000"/>
              </a:ln>
              <a:effectLst/>
            </p:spPr>
          </p:cxnSp>
          <p:grpSp>
            <p:nvGrpSpPr>
              <p:cNvPr id="31" name="Group 30">
                <a:extLst>
                  <a:ext uri="{FF2B5EF4-FFF2-40B4-BE49-F238E27FC236}">
                    <a16:creationId xmlns:a16="http://schemas.microsoft.com/office/drawing/2014/main" id="{6ED494D8-1B8F-4FBD-A1D0-8BADF46E2B45}"/>
                  </a:ext>
                </a:extLst>
              </p:cNvPr>
              <p:cNvGrpSpPr/>
              <p:nvPr/>
            </p:nvGrpSpPr>
            <p:grpSpPr>
              <a:xfrm>
                <a:off x="4531217" y="4181475"/>
                <a:ext cx="419100" cy="419100"/>
                <a:chOff x="4543425" y="5086351"/>
                <a:chExt cx="419100" cy="419100"/>
              </a:xfrm>
            </p:grpSpPr>
            <p:sp>
              <p:nvSpPr>
                <p:cNvPr id="32" name="Oval 31">
                  <a:extLst>
                    <a:ext uri="{FF2B5EF4-FFF2-40B4-BE49-F238E27FC236}">
                      <a16:creationId xmlns:a16="http://schemas.microsoft.com/office/drawing/2014/main" id="{73F00E93-70F8-425C-94CB-E692866CF01C}"/>
                    </a:ext>
                  </a:extLst>
                </p:cNvPr>
                <p:cNvSpPr/>
                <p:nvPr/>
              </p:nvSpPr>
              <p:spPr>
                <a:xfrm>
                  <a:off x="4543425" y="5086351"/>
                  <a:ext cx="419100" cy="419100"/>
                </a:xfrm>
                <a:prstGeom prst="ellipse">
                  <a:avLst/>
                </a:prstGeom>
                <a:solidFill>
                  <a:srgbClr val="999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9999FF"/>
                    </a:solidFill>
                    <a:effectLst/>
                    <a:uLnTx/>
                    <a:uFillTx/>
                    <a:latin typeface="Calibri" panose="020F0502020204030204"/>
                  </a:endParaRPr>
                </a:p>
              </p:txBody>
            </p:sp>
            <p:sp>
              <p:nvSpPr>
                <p:cNvPr id="33" name="Oval 32">
                  <a:extLst>
                    <a:ext uri="{FF2B5EF4-FFF2-40B4-BE49-F238E27FC236}">
                      <a16:creationId xmlns:a16="http://schemas.microsoft.com/office/drawing/2014/main" id="{24319A02-B75A-4763-AB3A-8CCCF4B7BF60}"/>
                    </a:ext>
                  </a:extLst>
                </p:cNvPr>
                <p:cNvSpPr/>
                <p:nvPr/>
              </p:nvSpPr>
              <p:spPr>
                <a:xfrm>
                  <a:off x="4619625" y="5162551"/>
                  <a:ext cx="266700" cy="266700"/>
                </a:xfrm>
                <a:prstGeom prst="ellipse">
                  <a:avLst/>
                </a:prstGeom>
                <a:solidFill>
                  <a:srgbClr val="E5FF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70A2DA">
                        <a:lumMod val="50000"/>
                      </a:srgbClr>
                    </a:solidFill>
                    <a:effectLst/>
                    <a:uLnTx/>
                    <a:uFillTx/>
                    <a:latin typeface="Calibri" panose="020F0502020204030204"/>
                  </a:endParaRPr>
                </a:p>
              </p:txBody>
            </p:sp>
          </p:grpSp>
        </p:grpSp>
        <p:grpSp>
          <p:nvGrpSpPr>
            <p:cNvPr id="17" name="Group 16">
              <a:extLst>
                <a:ext uri="{FF2B5EF4-FFF2-40B4-BE49-F238E27FC236}">
                  <a16:creationId xmlns:a16="http://schemas.microsoft.com/office/drawing/2014/main" id="{8F1CF2F3-91EE-4B9D-90EA-3EB7FCC0E95D}"/>
                </a:ext>
              </a:extLst>
            </p:cNvPr>
            <p:cNvGrpSpPr/>
            <p:nvPr/>
          </p:nvGrpSpPr>
          <p:grpSpPr>
            <a:xfrm>
              <a:off x="5309123" y="2649114"/>
              <a:ext cx="419100" cy="999169"/>
              <a:chOff x="4531217" y="2696531"/>
              <a:chExt cx="419100" cy="999169"/>
            </a:xfrm>
          </p:grpSpPr>
          <p:cxnSp>
            <p:nvCxnSpPr>
              <p:cNvPr id="26" name="Straight Connector 25">
                <a:extLst>
                  <a:ext uri="{FF2B5EF4-FFF2-40B4-BE49-F238E27FC236}">
                    <a16:creationId xmlns:a16="http://schemas.microsoft.com/office/drawing/2014/main" id="{3D3EA9A0-161E-483D-8B54-CCD492FA530D}"/>
                  </a:ext>
                </a:extLst>
              </p:cNvPr>
              <p:cNvCxnSpPr>
                <a:cxnSpLocks/>
              </p:cNvCxnSpPr>
              <p:nvPr/>
            </p:nvCxnSpPr>
            <p:spPr>
              <a:xfrm>
                <a:off x="4733925" y="2696531"/>
                <a:ext cx="0" cy="787829"/>
              </a:xfrm>
              <a:prstGeom prst="line">
                <a:avLst/>
              </a:prstGeom>
              <a:noFill/>
              <a:ln w="47625" cap="flat" cmpd="sng" algn="ctr">
                <a:solidFill>
                  <a:sysClr val="window" lastClr="FFFFFF">
                    <a:lumMod val="85000"/>
                  </a:sysClr>
                </a:solidFill>
                <a:prstDash val="solid"/>
                <a:miter lim="800000"/>
              </a:ln>
              <a:effectLst/>
            </p:spPr>
          </p:cxnSp>
          <p:grpSp>
            <p:nvGrpSpPr>
              <p:cNvPr id="27" name="Group 26">
                <a:extLst>
                  <a:ext uri="{FF2B5EF4-FFF2-40B4-BE49-F238E27FC236}">
                    <a16:creationId xmlns:a16="http://schemas.microsoft.com/office/drawing/2014/main" id="{2FDD07A9-F996-444C-9DF6-5F59AE568A4B}"/>
                  </a:ext>
                </a:extLst>
              </p:cNvPr>
              <p:cNvGrpSpPr/>
              <p:nvPr/>
            </p:nvGrpSpPr>
            <p:grpSpPr>
              <a:xfrm>
                <a:off x="4531217" y="3276600"/>
                <a:ext cx="419100" cy="419100"/>
                <a:chOff x="4543425" y="5086351"/>
                <a:chExt cx="419100" cy="419100"/>
              </a:xfrm>
            </p:grpSpPr>
            <p:sp>
              <p:nvSpPr>
                <p:cNvPr id="28" name="Oval 27">
                  <a:extLst>
                    <a:ext uri="{FF2B5EF4-FFF2-40B4-BE49-F238E27FC236}">
                      <a16:creationId xmlns:a16="http://schemas.microsoft.com/office/drawing/2014/main" id="{0F6F83DF-4B03-4872-86C1-58EFA8284030}"/>
                    </a:ext>
                  </a:extLst>
                </p:cNvPr>
                <p:cNvSpPr/>
                <p:nvPr/>
              </p:nvSpPr>
              <p:spPr>
                <a:xfrm>
                  <a:off x="4543425" y="5086351"/>
                  <a:ext cx="419100" cy="419100"/>
                </a:xfrm>
                <a:prstGeom prst="ellipse">
                  <a:avLst/>
                </a:prstGeom>
                <a:solidFill>
                  <a:srgbClr val="999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9999FF"/>
                    </a:solidFill>
                    <a:effectLst/>
                    <a:uLnTx/>
                    <a:uFillTx/>
                    <a:latin typeface="Calibri" panose="020F0502020204030204"/>
                  </a:endParaRPr>
                </a:p>
              </p:txBody>
            </p:sp>
            <p:sp>
              <p:nvSpPr>
                <p:cNvPr id="29" name="Oval 28">
                  <a:extLst>
                    <a:ext uri="{FF2B5EF4-FFF2-40B4-BE49-F238E27FC236}">
                      <a16:creationId xmlns:a16="http://schemas.microsoft.com/office/drawing/2014/main" id="{1E6B74E7-3B88-4D5F-A5D9-D391D52D7C8D}"/>
                    </a:ext>
                  </a:extLst>
                </p:cNvPr>
                <p:cNvSpPr/>
                <p:nvPr/>
              </p:nvSpPr>
              <p:spPr>
                <a:xfrm>
                  <a:off x="4619625" y="5162551"/>
                  <a:ext cx="266700" cy="266700"/>
                </a:xfrm>
                <a:prstGeom prst="ellipse">
                  <a:avLst/>
                </a:prstGeom>
                <a:solidFill>
                  <a:srgbClr val="E5FF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70A2DA">
                        <a:lumMod val="50000"/>
                      </a:srgbClr>
                    </a:solidFill>
                    <a:effectLst/>
                    <a:uLnTx/>
                    <a:uFillTx/>
                    <a:latin typeface="Calibri" panose="020F0502020204030204"/>
                  </a:endParaRPr>
                </a:p>
              </p:txBody>
            </p:sp>
          </p:grpSp>
        </p:grpSp>
        <p:grpSp>
          <p:nvGrpSpPr>
            <p:cNvPr id="18" name="Group 17">
              <a:extLst>
                <a:ext uri="{FF2B5EF4-FFF2-40B4-BE49-F238E27FC236}">
                  <a16:creationId xmlns:a16="http://schemas.microsoft.com/office/drawing/2014/main" id="{4BD2DA2A-118A-406B-ADE1-52AA34E5CDA8}"/>
                </a:ext>
              </a:extLst>
            </p:cNvPr>
            <p:cNvGrpSpPr/>
            <p:nvPr/>
          </p:nvGrpSpPr>
          <p:grpSpPr>
            <a:xfrm>
              <a:off x="5309123" y="1628983"/>
              <a:ext cx="419100" cy="1114425"/>
              <a:chOff x="4531217" y="1676400"/>
              <a:chExt cx="419100" cy="1114425"/>
            </a:xfrm>
          </p:grpSpPr>
          <p:cxnSp>
            <p:nvCxnSpPr>
              <p:cNvPr id="22" name="Straight Connector 21">
                <a:extLst>
                  <a:ext uri="{FF2B5EF4-FFF2-40B4-BE49-F238E27FC236}">
                    <a16:creationId xmlns:a16="http://schemas.microsoft.com/office/drawing/2014/main" id="{5D9BCBF1-187C-4BE3-96C7-F17EC5F097F5}"/>
                  </a:ext>
                </a:extLst>
              </p:cNvPr>
              <p:cNvCxnSpPr>
                <a:cxnSpLocks/>
              </p:cNvCxnSpPr>
              <p:nvPr/>
            </p:nvCxnSpPr>
            <p:spPr>
              <a:xfrm>
                <a:off x="4733925" y="1676400"/>
                <a:ext cx="0" cy="787829"/>
              </a:xfrm>
              <a:prstGeom prst="line">
                <a:avLst/>
              </a:prstGeom>
              <a:noFill/>
              <a:ln w="47625" cap="flat" cmpd="sng" algn="ctr">
                <a:solidFill>
                  <a:sysClr val="window" lastClr="FFFFFF">
                    <a:lumMod val="85000"/>
                  </a:sysClr>
                </a:solidFill>
                <a:prstDash val="solid"/>
                <a:miter lim="800000"/>
              </a:ln>
              <a:effectLst/>
            </p:spPr>
          </p:cxnSp>
          <p:grpSp>
            <p:nvGrpSpPr>
              <p:cNvPr id="23" name="Group 22">
                <a:extLst>
                  <a:ext uri="{FF2B5EF4-FFF2-40B4-BE49-F238E27FC236}">
                    <a16:creationId xmlns:a16="http://schemas.microsoft.com/office/drawing/2014/main" id="{8B22FF01-67AE-41BE-83F0-55E74E050749}"/>
                  </a:ext>
                </a:extLst>
              </p:cNvPr>
              <p:cNvGrpSpPr/>
              <p:nvPr/>
            </p:nvGrpSpPr>
            <p:grpSpPr>
              <a:xfrm>
                <a:off x="4531217" y="2371725"/>
                <a:ext cx="419100" cy="419100"/>
                <a:chOff x="4543425" y="5086351"/>
                <a:chExt cx="419100" cy="419100"/>
              </a:xfrm>
            </p:grpSpPr>
            <p:sp>
              <p:nvSpPr>
                <p:cNvPr id="24" name="Oval 23">
                  <a:extLst>
                    <a:ext uri="{FF2B5EF4-FFF2-40B4-BE49-F238E27FC236}">
                      <a16:creationId xmlns:a16="http://schemas.microsoft.com/office/drawing/2014/main" id="{7BC7DA5A-02CC-4D4B-A0F4-5CB3F654AA38}"/>
                    </a:ext>
                  </a:extLst>
                </p:cNvPr>
                <p:cNvSpPr/>
                <p:nvPr/>
              </p:nvSpPr>
              <p:spPr>
                <a:xfrm>
                  <a:off x="4543425" y="5086351"/>
                  <a:ext cx="419100" cy="419100"/>
                </a:xfrm>
                <a:prstGeom prst="ellipse">
                  <a:avLst/>
                </a:prstGeom>
                <a:solidFill>
                  <a:srgbClr val="999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9999FF"/>
                    </a:solidFill>
                    <a:effectLst/>
                    <a:uLnTx/>
                    <a:uFillTx/>
                    <a:latin typeface="Calibri" panose="020F0502020204030204"/>
                  </a:endParaRPr>
                </a:p>
              </p:txBody>
            </p:sp>
            <p:sp>
              <p:nvSpPr>
                <p:cNvPr id="25" name="Oval 24">
                  <a:extLst>
                    <a:ext uri="{FF2B5EF4-FFF2-40B4-BE49-F238E27FC236}">
                      <a16:creationId xmlns:a16="http://schemas.microsoft.com/office/drawing/2014/main" id="{32B08DB1-9E69-405F-9AB0-C86042FC5D93}"/>
                    </a:ext>
                  </a:extLst>
                </p:cNvPr>
                <p:cNvSpPr/>
                <p:nvPr/>
              </p:nvSpPr>
              <p:spPr>
                <a:xfrm>
                  <a:off x="4619625" y="5162551"/>
                  <a:ext cx="266700" cy="266700"/>
                </a:xfrm>
                <a:prstGeom prst="ellipse">
                  <a:avLst/>
                </a:prstGeom>
                <a:solidFill>
                  <a:srgbClr val="E5FF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70A2DA">
                        <a:lumMod val="50000"/>
                      </a:srgbClr>
                    </a:solidFill>
                    <a:effectLst/>
                    <a:uLnTx/>
                    <a:uFillTx/>
                    <a:latin typeface="Calibri" panose="020F0502020204030204"/>
                  </a:endParaRPr>
                </a:p>
              </p:txBody>
            </p:sp>
          </p:grpSp>
        </p:grpSp>
        <p:grpSp>
          <p:nvGrpSpPr>
            <p:cNvPr id="19" name="Group 18">
              <a:extLst>
                <a:ext uri="{FF2B5EF4-FFF2-40B4-BE49-F238E27FC236}">
                  <a16:creationId xmlns:a16="http://schemas.microsoft.com/office/drawing/2014/main" id="{1E32E73E-C199-4093-9EBC-92E017BFD098}"/>
                </a:ext>
              </a:extLst>
            </p:cNvPr>
            <p:cNvGrpSpPr/>
            <p:nvPr/>
          </p:nvGrpSpPr>
          <p:grpSpPr>
            <a:xfrm>
              <a:off x="5309123" y="1419433"/>
              <a:ext cx="419100" cy="419100"/>
              <a:chOff x="4543425" y="5086351"/>
              <a:chExt cx="419100" cy="419100"/>
            </a:xfrm>
          </p:grpSpPr>
          <p:sp>
            <p:nvSpPr>
              <p:cNvPr id="20" name="Oval 19">
                <a:extLst>
                  <a:ext uri="{FF2B5EF4-FFF2-40B4-BE49-F238E27FC236}">
                    <a16:creationId xmlns:a16="http://schemas.microsoft.com/office/drawing/2014/main" id="{A7C3B49D-F226-498C-BE74-055578AAE339}"/>
                  </a:ext>
                </a:extLst>
              </p:cNvPr>
              <p:cNvSpPr/>
              <p:nvPr/>
            </p:nvSpPr>
            <p:spPr>
              <a:xfrm>
                <a:off x="4543425" y="5086351"/>
                <a:ext cx="419100" cy="419100"/>
              </a:xfrm>
              <a:prstGeom prst="ellipse">
                <a:avLst/>
              </a:prstGeom>
              <a:solidFill>
                <a:srgbClr val="9999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9999FF"/>
                  </a:solidFill>
                  <a:effectLst/>
                  <a:uLnTx/>
                  <a:uFillTx/>
                  <a:latin typeface="Calibri" panose="020F0502020204030204"/>
                </a:endParaRPr>
              </a:p>
            </p:txBody>
          </p:sp>
          <p:sp>
            <p:nvSpPr>
              <p:cNvPr id="21" name="Oval 20">
                <a:extLst>
                  <a:ext uri="{FF2B5EF4-FFF2-40B4-BE49-F238E27FC236}">
                    <a16:creationId xmlns:a16="http://schemas.microsoft.com/office/drawing/2014/main" id="{BB0FE0E2-46E7-4E9A-8653-A94ECE9BF2B6}"/>
                  </a:ext>
                </a:extLst>
              </p:cNvPr>
              <p:cNvSpPr/>
              <p:nvPr/>
            </p:nvSpPr>
            <p:spPr>
              <a:xfrm>
                <a:off x="4619625" y="5162551"/>
                <a:ext cx="266700" cy="266700"/>
              </a:xfrm>
              <a:prstGeom prst="ellipse">
                <a:avLst/>
              </a:prstGeom>
              <a:solidFill>
                <a:srgbClr val="E5FFF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70A2DA">
                      <a:lumMod val="50000"/>
                    </a:srgbClr>
                  </a:solidFill>
                  <a:effectLst/>
                  <a:uLnTx/>
                  <a:uFillTx/>
                  <a:latin typeface="Calibri" panose="020F0502020204030204"/>
                </a:endParaRPr>
              </a:p>
            </p:txBody>
          </p:sp>
        </p:grpSp>
      </p:grpSp>
      <p:sp>
        <p:nvSpPr>
          <p:cNvPr id="34" name="Rounded Rectangle 16">
            <a:extLst>
              <a:ext uri="{FF2B5EF4-FFF2-40B4-BE49-F238E27FC236}">
                <a16:creationId xmlns:a16="http://schemas.microsoft.com/office/drawing/2014/main" id="{7E095309-C306-4666-9D97-7F31459C1AAC}"/>
              </a:ext>
            </a:extLst>
          </p:cNvPr>
          <p:cNvSpPr/>
          <p:nvPr/>
        </p:nvSpPr>
        <p:spPr>
          <a:xfrm rot="5400000">
            <a:off x="4367613" y="-1484548"/>
            <a:ext cx="1286546" cy="5258143"/>
          </a:xfrm>
          <a:prstGeom prst="roundRect">
            <a:avLst/>
          </a:prstGeom>
          <a:solidFill>
            <a:sysClr val="window" lastClr="FFFFFF"/>
          </a:solidFill>
          <a:ln w="12700" cap="flat" cmpd="sng" algn="ctr">
            <a:noFill/>
            <a:prstDash val="solid"/>
            <a:miter lim="800000"/>
          </a:ln>
          <a:effectLst>
            <a:outerShdw blurRad="889000" dist="317500" dir="8400000" sx="102000" sy="102000" algn="ctr" rotWithShape="0">
              <a:prstClr val="black">
                <a:alpha val="55000"/>
              </a:prstClr>
            </a:outerShdw>
          </a:effectLst>
        </p:spPr>
        <p:txBody>
          <a:bodyPr rtlCol="0" anchor="ctr"/>
          <a:lstStyle/>
          <a:p>
            <a:pPr algn="ctr" hangingPunct="1"/>
            <a:endParaRPr lang="id-ID">
              <a:solidFill>
                <a:prstClr val="white"/>
              </a:solidFill>
              <a:latin typeface="Calibri" panose="020F0502020204030204"/>
            </a:endParaRPr>
          </a:p>
        </p:txBody>
      </p:sp>
      <p:sp>
        <p:nvSpPr>
          <p:cNvPr id="35" name="TextBox 34">
            <a:extLst>
              <a:ext uri="{FF2B5EF4-FFF2-40B4-BE49-F238E27FC236}">
                <a16:creationId xmlns:a16="http://schemas.microsoft.com/office/drawing/2014/main" id="{EB47308E-16B1-4F4E-8179-40E80A445C31}"/>
              </a:ext>
            </a:extLst>
          </p:cNvPr>
          <p:cNvSpPr txBox="1"/>
          <p:nvPr/>
        </p:nvSpPr>
        <p:spPr>
          <a:xfrm>
            <a:off x="2474420" y="696511"/>
            <a:ext cx="5027337" cy="769441"/>
          </a:xfrm>
          <a:prstGeom prst="rect">
            <a:avLst/>
          </a:prstGeom>
          <a:no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hangingPunct="1"/>
            <a:r>
              <a:rPr lang="en-US" sz="4400" b="1" kern="1200" dirty="0">
                <a:solidFill>
                  <a:schemeClr val="accent1">
                    <a:lumMod val="75000"/>
                  </a:schemeClr>
                </a:solidFill>
                <a:latin typeface="Segoe UI Black" panose="020B0A02040204020203" pitchFamily="34" charset="0"/>
                <a:ea typeface="Segoe UI Black" panose="020B0A02040204020203" pitchFamily="34" charset="0"/>
                <a:cs typeface="Segoe UI Black" panose="020B0A02040204020203" pitchFamily="34" charset="0"/>
              </a:rPr>
              <a:t>Table of contents</a:t>
            </a:r>
          </a:p>
        </p:txBody>
      </p:sp>
      <p:cxnSp>
        <p:nvCxnSpPr>
          <p:cNvPr id="36" name="Straight Connector 35">
            <a:extLst>
              <a:ext uri="{FF2B5EF4-FFF2-40B4-BE49-F238E27FC236}">
                <a16:creationId xmlns:a16="http://schemas.microsoft.com/office/drawing/2014/main" id="{B7B55E32-C0C4-4D30-86E6-31990C277627}"/>
              </a:ext>
            </a:extLst>
          </p:cNvPr>
          <p:cNvCxnSpPr>
            <a:cxnSpLocks/>
            <a:endCxn id="20" idx="0"/>
          </p:cNvCxnSpPr>
          <p:nvPr/>
        </p:nvCxnSpPr>
        <p:spPr>
          <a:xfrm>
            <a:off x="5067012" y="1770042"/>
            <a:ext cx="8297" cy="706458"/>
          </a:xfrm>
          <a:prstGeom prst="line">
            <a:avLst/>
          </a:prstGeom>
          <a:noFill/>
          <a:ln w="47625" cap="flat" cmpd="sng" algn="ctr">
            <a:solidFill>
              <a:sysClr val="window" lastClr="FFFFFF">
                <a:lumMod val="85000"/>
              </a:sysClr>
            </a:solidFill>
            <a:prstDash val="solid"/>
            <a:miter lim="800000"/>
          </a:ln>
          <a:effectLst/>
        </p:spPr>
      </p:cxnSp>
      <p:pic>
        <p:nvPicPr>
          <p:cNvPr id="38" name="Picture 37">
            <a:extLst>
              <a:ext uri="{FF2B5EF4-FFF2-40B4-BE49-F238E27FC236}">
                <a16:creationId xmlns:a16="http://schemas.microsoft.com/office/drawing/2014/main" id="{813F2376-9689-49D0-B139-F53AE1B9485E}"/>
              </a:ext>
            </a:extLst>
          </p:cNvPr>
          <p:cNvPicPr>
            <a:picLocks noChangeAspect="1"/>
          </p:cNvPicPr>
          <p:nvPr/>
        </p:nvPicPr>
        <p:blipFill>
          <a:blip r:embed="rId2"/>
          <a:stretch>
            <a:fillRect/>
          </a:stretch>
        </p:blipFill>
        <p:spPr>
          <a:xfrm>
            <a:off x="-1057449" y="5410200"/>
            <a:ext cx="2402032" cy="2402032"/>
          </a:xfrm>
          <a:prstGeom prst="rect">
            <a:avLst/>
          </a:prstGeom>
        </p:spPr>
      </p:pic>
      <p:pic>
        <p:nvPicPr>
          <p:cNvPr id="40" name="Picture Placeholder 13">
            <a:extLst>
              <a:ext uri="{FF2B5EF4-FFF2-40B4-BE49-F238E27FC236}">
                <a16:creationId xmlns:a16="http://schemas.microsoft.com/office/drawing/2014/main" id="{9E55BFA0-E6A4-4F99-A2C1-33B8FCCFFA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880" r="-15003" b="11123"/>
          <a:stretch/>
        </p:blipFill>
        <p:spPr>
          <a:xfrm>
            <a:off x="7314569" y="0"/>
            <a:ext cx="6263640" cy="68580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4"/>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204478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Sequence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9218" name="Picture 5">
            <a:extLst>
              <a:ext uri="{FF2B5EF4-FFF2-40B4-BE49-F238E27FC236}">
                <a16:creationId xmlns:a16="http://schemas.microsoft.com/office/drawing/2014/main" id="{36CC2D7D-8B5B-437C-A575-C85B73A0A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4989" y="820776"/>
            <a:ext cx="5940425" cy="551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02958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4"/>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204478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Sequence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10242" name="Picture 1">
            <a:extLst>
              <a:ext uri="{FF2B5EF4-FFF2-40B4-BE49-F238E27FC236}">
                <a16:creationId xmlns:a16="http://schemas.microsoft.com/office/drawing/2014/main" id="{72BAE1FF-CE13-45B4-91A6-61842942F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815860"/>
            <a:ext cx="5394325"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30704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4"/>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204478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Sequence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11266" name="Picture 1">
            <a:extLst>
              <a:ext uri="{FF2B5EF4-FFF2-40B4-BE49-F238E27FC236}">
                <a16:creationId xmlns:a16="http://schemas.microsoft.com/office/drawing/2014/main" id="{9DD9A00E-2709-4DC8-A9C6-98326B72A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6291" y="815860"/>
            <a:ext cx="5422900" cy="555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29080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4"/>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204478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Sequence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12290" name="Picture 1">
            <a:extLst>
              <a:ext uri="{FF2B5EF4-FFF2-40B4-BE49-F238E27FC236}">
                <a16:creationId xmlns:a16="http://schemas.microsoft.com/office/drawing/2014/main" id="{8BCAE541-F944-4AE7-8E2C-7D75DCC6E4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640660"/>
            <a:ext cx="5578475"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92906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pic>
        <p:nvPicPr>
          <p:cNvPr id="8" name="Picture 7">
            <a:extLst>
              <a:ext uri="{FF2B5EF4-FFF2-40B4-BE49-F238E27FC236}">
                <a16:creationId xmlns:a16="http://schemas.microsoft.com/office/drawing/2014/main" id="{23799914-D503-4CCD-8E96-5BB0A7599E22}"/>
              </a:ext>
            </a:extLst>
          </p:cNvPr>
          <p:cNvPicPr>
            <a:picLocks noChangeAspect="1"/>
          </p:cNvPicPr>
          <p:nvPr/>
        </p:nvPicPr>
        <p:blipFill>
          <a:blip r:embed="rId4"/>
          <a:stretch>
            <a:fillRect/>
          </a:stretch>
        </p:blipFill>
        <p:spPr>
          <a:xfrm>
            <a:off x="10744200" y="5511445"/>
            <a:ext cx="1447800" cy="1346555"/>
          </a:xfrm>
          <a:prstGeom prst="rect">
            <a:avLst/>
          </a:prstGeom>
        </p:spPr>
      </p:pic>
      <p:sp>
        <p:nvSpPr>
          <p:cNvPr id="7" name="TextBox 6">
            <a:extLst>
              <a:ext uri="{FF2B5EF4-FFF2-40B4-BE49-F238E27FC236}">
                <a16:creationId xmlns:a16="http://schemas.microsoft.com/office/drawing/2014/main" id="{9B4FB690-7E98-4A61-839C-E126DAE4C86C}"/>
              </a:ext>
            </a:extLst>
          </p:cNvPr>
          <p:cNvSpPr txBox="1"/>
          <p:nvPr/>
        </p:nvSpPr>
        <p:spPr>
          <a:xfrm>
            <a:off x="1600200" y="1524000"/>
            <a:ext cx="2044789"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vi-VN" sz="2000" dirty="0"/>
              <a:t>Sequence Diagram</a:t>
            </a:r>
            <a:endParaRPr kumimoji="0" lang="vi-VN" sz="2000" b="0" i="0" u="none" strike="noStrike" cap="none" spc="0" normalizeH="0" baseline="0" dirty="0">
              <a:ln>
                <a:noFill/>
              </a:ln>
              <a:solidFill>
                <a:srgbClr val="000000"/>
              </a:solidFill>
              <a:effectLst/>
              <a:uFillTx/>
              <a:latin typeface="+mn-lt"/>
              <a:ea typeface="+mn-ea"/>
              <a:cs typeface="+mn-cs"/>
              <a:sym typeface="Helvetica"/>
            </a:endParaRPr>
          </a:p>
        </p:txBody>
      </p:sp>
      <p:pic>
        <p:nvPicPr>
          <p:cNvPr id="13314" name="Picture 1">
            <a:extLst>
              <a:ext uri="{FF2B5EF4-FFF2-40B4-BE49-F238E27FC236}">
                <a16:creationId xmlns:a16="http://schemas.microsoft.com/office/drawing/2014/main" id="{2A0AC73C-3181-4E4A-B1AB-81F71504A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691"/>
          <a:stretch>
            <a:fillRect/>
          </a:stretch>
        </p:blipFill>
        <p:spPr bwMode="auto">
          <a:xfrm>
            <a:off x="4191000" y="639762"/>
            <a:ext cx="5394325" cy="557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8410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C5"/>
        </a:solidFill>
        <a:effectLst/>
      </p:bgPr>
    </p:bg>
    <p:spTree>
      <p:nvGrpSpPr>
        <p:cNvPr id="1" name=""/>
        <p:cNvGrpSpPr/>
        <p:nvPr/>
      </p:nvGrpSpPr>
      <p:grpSpPr>
        <a:xfrm>
          <a:off x="0" y="0"/>
          <a:ext cx="0" cy="0"/>
          <a:chOff x="0" y="0"/>
          <a:chExt cx="0" cy="0"/>
        </a:xfrm>
      </p:grpSpPr>
      <p:sp>
        <p:nvSpPr>
          <p:cNvPr id="3549" name="Title 1"/>
          <p:cNvSpPr txBox="1">
            <a:spLocks noGrp="1"/>
          </p:cNvSpPr>
          <p:nvPr>
            <p:ph type="title"/>
          </p:nvPr>
        </p:nvSpPr>
        <p:spPr>
          <a:xfrm>
            <a:off x="391630" y="147269"/>
            <a:ext cx="10515601" cy="1325563"/>
          </a:xfrm>
          <a:prstGeom prst="rect">
            <a:avLst/>
          </a:prstGeom>
        </p:spPr>
        <p:txBody>
          <a:bodyPr/>
          <a:lstStyle/>
          <a:p>
            <a:r>
              <a:rPr lang="vi-VN" dirty="0"/>
              <a:t>		3. Giao diện website</a:t>
            </a:r>
            <a:endParaRPr dirty="0"/>
          </a:p>
        </p:txBody>
      </p:sp>
      <p:pic>
        <p:nvPicPr>
          <p:cNvPr id="7" name="Picture 6">
            <a:extLst>
              <a:ext uri="{FF2B5EF4-FFF2-40B4-BE49-F238E27FC236}">
                <a16:creationId xmlns:a16="http://schemas.microsoft.com/office/drawing/2014/main" id="{A242AB54-453E-47C9-9AA4-775309A5D1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52400" y="26169"/>
            <a:ext cx="1307515" cy="1822722"/>
          </a:xfrm>
          <a:prstGeom prst="rect">
            <a:avLst/>
          </a:prstGeom>
        </p:spPr>
      </p:pic>
      <p:sp>
        <p:nvSpPr>
          <p:cNvPr id="3" name="Isosceles Triangle 2">
            <a:extLst>
              <a:ext uri="{FF2B5EF4-FFF2-40B4-BE49-F238E27FC236}">
                <a16:creationId xmlns:a16="http://schemas.microsoft.com/office/drawing/2014/main" id="{D3246512-B51D-4399-8E71-4D6EFE0C7209}"/>
              </a:ext>
            </a:extLst>
          </p:cNvPr>
          <p:cNvSpPr/>
          <p:nvPr/>
        </p:nvSpPr>
        <p:spPr>
          <a:xfrm rot="5400000">
            <a:off x="4762500" y="2622331"/>
            <a:ext cx="2667000" cy="2299138"/>
          </a:xfrm>
          <a:prstGeom prst="triangle">
            <a:avLst/>
          </a:prstGeom>
          <a:noFill/>
          <a:ln w="12700" cap="flat">
            <a:solidFill>
              <a:srgbClr val="0070C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vi-VN" sz="1800" b="0" i="0" u="none" strike="noStrike" cap="none" spc="0" normalizeH="0" baseline="0">
              <a:ln>
                <a:noFill/>
              </a:ln>
              <a:solidFill>
                <a:srgbClr val="000000"/>
              </a:solidFill>
              <a:effectLst/>
              <a:uFillTx/>
              <a:latin typeface="+mn-lt"/>
              <a:ea typeface="+mn-ea"/>
              <a:cs typeface="+mn-cs"/>
              <a:sym typeface="Helvetic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y Video3">
            <a:hlinkClick r:id="" action="ppaction://media"/>
            <a:extLst>
              <a:ext uri="{FF2B5EF4-FFF2-40B4-BE49-F238E27FC236}">
                <a16:creationId xmlns:a16="http://schemas.microsoft.com/office/drawing/2014/main" id="{C756647A-269E-44A5-ABE3-4CB6DD3790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6717746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5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FFF3"/>
        </a:solidFill>
        <a:effectLst/>
      </p:bgPr>
    </p:bg>
    <p:spTree>
      <p:nvGrpSpPr>
        <p:cNvPr id="1" name=""/>
        <p:cNvGrpSpPr/>
        <p:nvPr/>
      </p:nvGrpSpPr>
      <p:grpSpPr>
        <a:xfrm>
          <a:off x="0" y="0"/>
          <a:ext cx="0" cy="0"/>
          <a:chOff x="0" y="0"/>
          <a:chExt cx="0" cy="0"/>
        </a:xfrm>
      </p:grpSpPr>
      <p:sp>
        <p:nvSpPr>
          <p:cNvPr id="6376" name="TextBox 133"/>
          <p:cNvSpPr txBox="1"/>
          <p:nvPr/>
        </p:nvSpPr>
        <p:spPr>
          <a:xfrm>
            <a:off x="2514600" y="1797784"/>
            <a:ext cx="8153400" cy="156966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285750" marR="0" lvl="0" indent="-285750" algn="just" defTabSz="914400" rtl="0" eaLnBrk="1" fontAlgn="auto" latinLnBrk="0" hangingPunct="0">
              <a:lnSpc>
                <a:spcPct val="100000"/>
              </a:lnSpc>
              <a:spcBef>
                <a:spcPts val="1200"/>
              </a:spcBef>
              <a:spcAft>
                <a:spcPts val="0"/>
              </a:spcAft>
              <a:buClrTx/>
              <a:buSzPct val="100000"/>
              <a:buFont typeface="Arial"/>
              <a:buChar char="•"/>
              <a:tabLst/>
              <a:defRPr sz="2000"/>
            </a:pPr>
            <a:r>
              <a:rPr kumimoji="0" lang="en-US" sz="2400" b="0" i="0" u="none" strike="noStrike" kern="0" cap="none" spc="0" normalizeH="0" baseline="0" noProof="0" dirty="0">
                <a:ln>
                  <a:noFill/>
                </a:ln>
                <a:solidFill>
                  <a:srgbClr val="000000"/>
                </a:solidFill>
                <a:effectLst/>
                <a:uLnTx/>
                <a:uFillTx/>
                <a:latin typeface="#9Slide02 Noi dung dai"/>
                <a:ea typeface="+mn-ea"/>
                <a:cs typeface="+mn-cs"/>
                <a:sym typeface="Helvetica"/>
              </a:rPr>
              <a:t>The built system still has many limitations in both interface and functionality, in which the ability to link with service providers is quite small. To finance that can be expanded and developed I propose the following directions:</a:t>
            </a:r>
            <a:endParaRPr kumimoji="0" sz="2400" b="0" i="0" u="none" strike="noStrike" kern="0" cap="none" spc="0" normalizeH="0" baseline="0" noProof="0" dirty="0">
              <a:ln>
                <a:noFill/>
              </a:ln>
              <a:solidFill>
                <a:srgbClr val="000000"/>
              </a:solidFill>
              <a:effectLst/>
              <a:uLnTx/>
              <a:uFillTx/>
              <a:latin typeface="#9Slide02 Noi dung dai"/>
              <a:ea typeface="+mn-ea"/>
              <a:cs typeface="+mn-cs"/>
              <a:sym typeface="Helvetica"/>
            </a:endParaRPr>
          </a:p>
        </p:txBody>
      </p:sp>
      <p:pic>
        <p:nvPicPr>
          <p:cNvPr id="5" name="Picture 4">
            <a:extLst>
              <a:ext uri="{FF2B5EF4-FFF2-40B4-BE49-F238E27FC236}">
                <a16:creationId xmlns:a16="http://schemas.microsoft.com/office/drawing/2014/main" id="{807B6436-6929-4EB0-BD66-7D654B30764F}"/>
              </a:ext>
            </a:extLst>
          </p:cNvPr>
          <p:cNvPicPr>
            <a:picLocks noChangeAspect="1"/>
          </p:cNvPicPr>
          <p:nvPr/>
        </p:nvPicPr>
        <p:blipFill>
          <a:blip r:embed="rId3"/>
          <a:stretch>
            <a:fillRect/>
          </a:stretch>
        </p:blipFill>
        <p:spPr>
          <a:xfrm>
            <a:off x="3328176" y="3559778"/>
            <a:ext cx="5535648" cy="3298222"/>
          </a:xfrm>
          <a:prstGeom prst="rect">
            <a:avLst/>
          </a:prstGeom>
        </p:spPr>
      </p:pic>
      <p:sp>
        <p:nvSpPr>
          <p:cNvPr id="8" name="Title 1">
            <a:extLst>
              <a:ext uri="{FF2B5EF4-FFF2-40B4-BE49-F238E27FC236}">
                <a16:creationId xmlns:a16="http://schemas.microsoft.com/office/drawing/2014/main" id="{34B91F2C-E4AF-49D8-9844-EB18336C5AB4}"/>
              </a:ext>
            </a:extLst>
          </p:cNvPr>
          <p:cNvSpPr txBox="1">
            <a:spLocks noGrp="1"/>
          </p:cNvSpPr>
          <p:nvPr>
            <p:ph type="title"/>
          </p:nvPr>
        </p:nvSpPr>
        <p:spPr>
          <a:xfrm>
            <a:off x="391630" y="147269"/>
            <a:ext cx="10515601" cy="1325563"/>
          </a:xfrm>
          <a:prstGeom prst="rect">
            <a:avLst/>
          </a:prstGeom>
        </p:spPr>
        <p:txBody>
          <a:bodyPr/>
          <a:lstStyle/>
          <a:p>
            <a:r>
              <a:rPr lang="vi-VN" dirty="0"/>
              <a:t>		4. </a:t>
            </a:r>
            <a:r>
              <a:rPr lang="en-US" dirty="0"/>
              <a:t>Development</a:t>
            </a:r>
            <a:endParaRPr dirty="0"/>
          </a:p>
        </p:txBody>
      </p:sp>
      <p:pic>
        <p:nvPicPr>
          <p:cNvPr id="9" name="Picture Placeholder 33">
            <a:extLst>
              <a:ext uri="{FF2B5EF4-FFF2-40B4-BE49-F238E27FC236}">
                <a16:creationId xmlns:a16="http://schemas.microsoft.com/office/drawing/2014/main" id="{EA010F55-74FD-4BB9-9545-C11D47D2721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546" t="1698" r="-1" b="23243"/>
          <a:stretch/>
        </p:blipFill>
        <p:spPr>
          <a:xfrm flipH="1">
            <a:off x="21609" y="1141"/>
            <a:ext cx="2132748" cy="1836599"/>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FFF3"/>
        </a:solidFill>
        <a:effectLst/>
      </p:bgPr>
    </p:bg>
    <p:spTree>
      <p:nvGrpSpPr>
        <p:cNvPr id="1" name=""/>
        <p:cNvGrpSpPr/>
        <p:nvPr/>
      </p:nvGrpSpPr>
      <p:grpSpPr>
        <a:xfrm>
          <a:off x="0" y="0"/>
          <a:ext cx="0" cy="0"/>
          <a:chOff x="0" y="0"/>
          <a:chExt cx="0" cy="0"/>
        </a:xfrm>
      </p:grpSpPr>
      <p:sp>
        <p:nvSpPr>
          <p:cNvPr id="9515" name="Title 1"/>
          <p:cNvSpPr txBox="1">
            <a:spLocks noGrp="1"/>
          </p:cNvSpPr>
          <p:nvPr>
            <p:ph type="title"/>
          </p:nvPr>
        </p:nvSpPr>
        <p:spPr>
          <a:xfrm>
            <a:off x="391630" y="147269"/>
            <a:ext cx="10515601" cy="1325563"/>
          </a:xfrm>
          <a:prstGeom prst="rect">
            <a:avLst/>
          </a:prstGeom>
        </p:spPr>
        <p:txBody>
          <a:bodyPr/>
          <a:lstStyle/>
          <a:p>
            <a:r>
              <a:rPr lang="vi-VN" dirty="0"/>
              <a:t>		4. </a:t>
            </a:r>
            <a:r>
              <a:rPr lang="en-US" dirty="0"/>
              <a:t>Development</a:t>
            </a:r>
            <a:endParaRPr dirty="0"/>
          </a:p>
        </p:txBody>
      </p:sp>
      <p:sp>
        <p:nvSpPr>
          <p:cNvPr id="10170" name="TextBox 971"/>
          <p:cNvSpPr txBox="1"/>
          <p:nvPr/>
        </p:nvSpPr>
        <p:spPr>
          <a:xfrm>
            <a:off x="762000" y="4329956"/>
            <a:ext cx="2867461" cy="830997"/>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spcBef>
                <a:spcPts val="1200"/>
              </a:spcBef>
              <a:defRPr sz="1600"/>
            </a:lvl1pPr>
          </a:lstStyle>
          <a:p>
            <a:pPr marL="0" marR="0" lvl="0" indent="0" algn="ctr" defTabSz="914400" rtl="0" eaLnBrk="1" fontAlgn="auto" latinLnBrk="0" hangingPunct="0">
              <a:lnSpc>
                <a:spcPct val="100000"/>
              </a:lnSpc>
              <a:spcBef>
                <a:spcPts val="120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9Slide02 Noi dung dai"/>
                <a:ea typeface="+mn-ea"/>
                <a:cs typeface="+mn-cs"/>
                <a:sym typeface="Helvetica"/>
              </a:rPr>
              <a:t>Links with the banking system</a:t>
            </a:r>
            <a:endParaRPr kumimoji="0" sz="2400" b="0" i="0" u="none" strike="noStrike" kern="0" cap="none" spc="0" normalizeH="0" baseline="0" noProof="0" dirty="0">
              <a:ln>
                <a:noFill/>
              </a:ln>
              <a:solidFill>
                <a:srgbClr val="000000"/>
              </a:solidFill>
              <a:effectLst/>
              <a:uLnTx/>
              <a:uFillTx/>
              <a:latin typeface="#9Slide02 Noi dung dai"/>
              <a:ea typeface="+mn-ea"/>
              <a:cs typeface="+mn-cs"/>
              <a:sym typeface="Helvetica"/>
            </a:endParaRPr>
          </a:p>
        </p:txBody>
      </p:sp>
      <p:sp>
        <p:nvSpPr>
          <p:cNvPr id="10172" name="TextBox 973"/>
          <p:cNvSpPr txBox="1"/>
          <p:nvPr/>
        </p:nvSpPr>
        <p:spPr>
          <a:xfrm>
            <a:off x="4114800" y="4348620"/>
            <a:ext cx="4038600" cy="156966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spcBef>
                <a:spcPts val="1200"/>
              </a:spcBef>
              <a:defRPr sz="1600"/>
            </a:lvl1pPr>
          </a:lstStyle>
          <a:p>
            <a:pPr marL="0" marR="0" lvl="0" indent="0" algn="ctr" defTabSz="914400" rtl="0" eaLnBrk="1" fontAlgn="auto" latinLnBrk="0" hangingPunct="0">
              <a:lnSpc>
                <a:spcPct val="100000"/>
              </a:lnSpc>
              <a:spcBef>
                <a:spcPts val="120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9Slide02 Noi dung dai"/>
                <a:ea typeface="+mn-ea"/>
                <a:cs typeface="+mn-cs"/>
                <a:sym typeface="Helvetica"/>
              </a:rPr>
              <a:t>Links with partners are service providers to carry out the registration process and automatic payments</a:t>
            </a:r>
            <a:endParaRPr kumimoji="0" sz="2400" b="0" i="0" u="none" strike="noStrike" kern="0" cap="none" spc="0" normalizeH="0" baseline="0" noProof="0" dirty="0">
              <a:ln>
                <a:noFill/>
              </a:ln>
              <a:solidFill>
                <a:srgbClr val="000000"/>
              </a:solidFill>
              <a:effectLst/>
              <a:uLnTx/>
              <a:uFillTx/>
              <a:latin typeface="#9Slide02 Noi dung dai"/>
              <a:ea typeface="+mn-ea"/>
              <a:cs typeface="+mn-cs"/>
              <a:sym typeface="Helvetica"/>
            </a:endParaRPr>
          </a:p>
        </p:txBody>
      </p:sp>
      <p:sp>
        <p:nvSpPr>
          <p:cNvPr id="10173" name="TextBox 974"/>
          <p:cNvSpPr txBox="1"/>
          <p:nvPr/>
        </p:nvSpPr>
        <p:spPr>
          <a:xfrm>
            <a:off x="8686800" y="4348620"/>
            <a:ext cx="2867460" cy="1200329"/>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lvl1pPr algn="ctr">
              <a:spcBef>
                <a:spcPts val="1200"/>
              </a:spcBef>
              <a:defRPr sz="1600"/>
            </a:lvl1pPr>
          </a:lstStyle>
          <a:p>
            <a:pPr marL="0" marR="0" lvl="0" indent="0" algn="ctr" defTabSz="914400" rtl="0" eaLnBrk="1" fontAlgn="auto" latinLnBrk="0" hangingPunct="0">
              <a:lnSpc>
                <a:spcPct val="100000"/>
              </a:lnSpc>
              <a:spcBef>
                <a:spcPts val="120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9Slide02 Noi dung dai"/>
                <a:ea typeface="+mn-ea"/>
                <a:cs typeface="+mn-cs"/>
                <a:sym typeface="Helvetica"/>
              </a:rPr>
              <a:t>Put into practical application deployment</a:t>
            </a:r>
            <a:endParaRPr kumimoji="0" sz="2400" b="0" i="0" u="none" strike="noStrike" kern="0" cap="none" spc="0" normalizeH="0" baseline="0" noProof="0" dirty="0">
              <a:ln>
                <a:noFill/>
              </a:ln>
              <a:solidFill>
                <a:srgbClr val="000000"/>
              </a:solidFill>
              <a:effectLst/>
              <a:uLnTx/>
              <a:uFillTx/>
              <a:latin typeface="#9Slide02 Noi dung dai"/>
              <a:ea typeface="+mn-ea"/>
              <a:cs typeface="+mn-cs"/>
              <a:sym typeface="Helvetica"/>
            </a:endParaRPr>
          </a:p>
        </p:txBody>
      </p:sp>
      <p:pic>
        <p:nvPicPr>
          <p:cNvPr id="2" name="Picture 1">
            <a:extLst>
              <a:ext uri="{FF2B5EF4-FFF2-40B4-BE49-F238E27FC236}">
                <a16:creationId xmlns:a16="http://schemas.microsoft.com/office/drawing/2014/main" id="{9150054D-AD6F-45ED-863F-BCD064F2A986}"/>
              </a:ext>
            </a:extLst>
          </p:cNvPr>
          <p:cNvPicPr>
            <a:picLocks noChangeAspect="1"/>
          </p:cNvPicPr>
          <p:nvPr/>
        </p:nvPicPr>
        <p:blipFill>
          <a:blip r:embed="rId3"/>
          <a:stretch>
            <a:fillRect/>
          </a:stretch>
        </p:blipFill>
        <p:spPr>
          <a:xfrm>
            <a:off x="1271481" y="2098518"/>
            <a:ext cx="1848501" cy="2057203"/>
          </a:xfrm>
          <a:prstGeom prst="rect">
            <a:avLst/>
          </a:prstGeom>
        </p:spPr>
      </p:pic>
      <p:pic>
        <p:nvPicPr>
          <p:cNvPr id="4" name="Picture 3">
            <a:extLst>
              <a:ext uri="{FF2B5EF4-FFF2-40B4-BE49-F238E27FC236}">
                <a16:creationId xmlns:a16="http://schemas.microsoft.com/office/drawing/2014/main" id="{CDFE4990-E0ED-4AA2-9C01-79C97EBACECB}"/>
              </a:ext>
            </a:extLst>
          </p:cNvPr>
          <p:cNvPicPr>
            <a:picLocks noChangeAspect="1"/>
          </p:cNvPicPr>
          <p:nvPr/>
        </p:nvPicPr>
        <p:blipFill>
          <a:blip r:embed="rId4"/>
          <a:stretch>
            <a:fillRect/>
          </a:stretch>
        </p:blipFill>
        <p:spPr>
          <a:xfrm>
            <a:off x="4635921" y="2154842"/>
            <a:ext cx="2996359" cy="1960305"/>
          </a:xfrm>
          <a:prstGeom prst="rect">
            <a:avLst/>
          </a:prstGeom>
        </p:spPr>
      </p:pic>
      <p:pic>
        <p:nvPicPr>
          <p:cNvPr id="5" name="Picture 4">
            <a:extLst>
              <a:ext uri="{FF2B5EF4-FFF2-40B4-BE49-F238E27FC236}">
                <a16:creationId xmlns:a16="http://schemas.microsoft.com/office/drawing/2014/main" id="{C0CA1F11-8B10-4073-9F48-17A957CE5E9E}"/>
              </a:ext>
            </a:extLst>
          </p:cNvPr>
          <p:cNvPicPr>
            <a:picLocks noChangeAspect="1"/>
          </p:cNvPicPr>
          <p:nvPr/>
        </p:nvPicPr>
        <p:blipFill>
          <a:blip r:embed="rId5"/>
          <a:stretch>
            <a:fillRect/>
          </a:stretch>
        </p:blipFill>
        <p:spPr>
          <a:xfrm>
            <a:off x="8915400" y="2057401"/>
            <a:ext cx="2429884" cy="2154100"/>
          </a:xfrm>
          <a:prstGeom prst="rect">
            <a:avLst/>
          </a:prstGeom>
        </p:spPr>
      </p:pic>
      <p:pic>
        <p:nvPicPr>
          <p:cNvPr id="12" name="Picture Placeholder 33">
            <a:extLst>
              <a:ext uri="{FF2B5EF4-FFF2-40B4-BE49-F238E27FC236}">
                <a16:creationId xmlns:a16="http://schemas.microsoft.com/office/drawing/2014/main" id="{4DF8F96F-C080-41A0-8035-910A3777DB0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546" t="1698" r="-1" b="23243"/>
          <a:stretch/>
        </p:blipFill>
        <p:spPr>
          <a:xfrm flipH="1">
            <a:off x="21609" y="1141"/>
            <a:ext cx="2132748" cy="1836599"/>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0FFF0"/>
        </a:solidFill>
        <a:effectLst/>
      </p:bgPr>
    </p:bg>
    <p:spTree>
      <p:nvGrpSpPr>
        <p:cNvPr id="1" name=""/>
        <p:cNvGrpSpPr/>
        <p:nvPr/>
      </p:nvGrpSpPr>
      <p:grpSpPr>
        <a:xfrm>
          <a:off x="0" y="0"/>
          <a:ext cx="0" cy="0"/>
          <a:chOff x="0" y="0"/>
          <a:chExt cx="0" cy="0"/>
        </a:xfrm>
      </p:grpSpPr>
      <p:sp>
        <p:nvSpPr>
          <p:cNvPr id="43603" name="Freeform 10"/>
          <p:cNvSpPr/>
          <p:nvPr/>
        </p:nvSpPr>
        <p:spPr>
          <a:xfrm>
            <a:off x="-1671" y="5302796"/>
            <a:ext cx="12188825" cy="1604963"/>
          </a:xfrm>
          <a:prstGeom prst="rect">
            <a:avLst/>
          </a:prstGeom>
          <a:solidFill>
            <a:srgbClr val="C7E0C7"/>
          </a:solidFill>
          <a:ln w="12700">
            <a:miter lim="400000"/>
          </a:ln>
        </p:spPr>
        <p:txBody>
          <a:bodyPr lIns="45719" rIns="45719"/>
          <a:lstStyle/>
          <a:p>
            <a:endParaRPr/>
          </a:p>
        </p:txBody>
      </p:sp>
      <p:sp>
        <p:nvSpPr>
          <p:cNvPr id="43604" name="Freeform 84"/>
          <p:cNvSpPr/>
          <p:nvPr/>
        </p:nvSpPr>
        <p:spPr>
          <a:xfrm>
            <a:off x="-1" y="5254549"/>
            <a:ext cx="12188825" cy="69850"/>
          </a:xfrm>
          <a:custGeom>
            <a:avLst/>
            <a:gdLst/>
            <a:ahLst/>
            <a:cxnLst>
              <a:cxn ang="0">
                <a:pos x="wd2" y="hd2"/>
              </a:cxn>
              <a:cxn ang="5400000">
                <a:pos x="wd2" y="hd2"/>
              </a:cxn>
              <a:cxn ang="10800000">
                <a:pos x="wd2" y="hd2"/>
              </a:cxn>
              <a:cxn ang="16200000">
                <a:pos x="wd2" y="hd2"/>
              </a:cxn>
            </a:cxnLst>
            <a:rect l="0" t="0" r="r" b="b"/>
            <a:pathLst>
              <a:path w="21600" h="21600" extrusionOk="0">
                <a:moveTo>
                  <a:pt x="18112" y="9406"/>
                </a:moveTo>
                <a:cubicBezTo>
                  <a:pt x="17686" y="7665"/>
                  <a:pt x="15424" y="10800"/>
                  <a:pt x="14718" y="10800"/>
                </a:cubicBezTo>
                <a:cubicBezTo>
                  <a:pt x="14136" y="11148"/>
                  <a:pt x="11780" y="6968"/>
                  <a:pt x="11184" y="6968"/>
                </a:cubicBezTo>
                <a:cubicBezTo>
                  <a:pt x="10516" y="6968"/>
                  <a:pt x="8480" y="12194"/>
                  <a:pt x="8128" y="7665"/>
                </a:cubicBezTo>
                <a:cubicBezTo>
                  <a:pt x="7988" y="5574"/>
                  <a:pt x="5636" y="2787"/>
                  <a:pt x="5016" y="4181"/>
                </a:cubicBezTo>
                <a:cubicBezTo>
                  <a:pt x="4552" y="4877"/>
                  <a:pt x="4086" y="4181"/>
                  <a:pt x="3622" y="1742"/>
                </a:cubicBezTo>
                <a:cubicBezTo>
                  <a:pt x="3520" y="1394"/>
                  <a:pt x="1406" y="697"/>
                  <a:pt x="0" y="0"/>
                </a:cubicBezTo>
                <a:cubicBezTo>
                  <a:pt x="0" y="12542"/>
                  <a:pt x="0" y="12542"/>
                  <a:pt x="0" y="12542"/>
                </a:cubicBezTo>
                <a:cubicBezTo>
                  <a:pt x="260" y="12542"/>
                  <a:pt x="546" y="12890"/>
                  <a:pt x="840" y="12890"/>
                </a:cubicBezTo>
                <a:cubicBezTo>
                  <a:pt x="2268" y="13587"/>
                  <a:pt x="3920" y="14284"/>
                  <a:pt x="4058" y="14981"/>
                </a:cubicBezTo>
                <a:cubicBezTo>
                  <a:pt x="4058" y="14981"/>
                  <a:pt x="4058" y="14981"/>
                  <a:pt x="4060" y="14981"/>
                </a:cubicBezTo>
                <a:cubicBezTo>
                  <a:pt x="4062" y="14981"/>
                  <a:pt x="4066" y="14981"/>
                  <a:pt x="4070" y="14981"/>
                </a:cubicBezTo>
                <a:cubicBezTo>
                  <a:pt x="4070" y="14981"/>
                  <a:pt x="4072" y="14981"/>
                  <a:pt x="4072" y="14981"/>
                </a:cubicBezTo>
                <a:cubicBezTo>
                  <a:pt x="4074" y="14981"/>
                  <a:pt x="4078" y="14981"/>
                  <a:pt x="4080" y="15329"/>
                </a:cubicBezTo>
                <a:cubicBezTo>
                  <a:pt x="4082" y="15329"/>
                  <a:pt x="4082" y="15329"/>
                  <a:pt x="4082" y="15329"/>
                </a:cubicBezTo>
                <a:cubicBezTo>
                  <a:pt x="4086" y="15329"/>
                  <a:pt x="4088" y="15329"/>
                  <a:pt x="4090" y="15329"/>
                </a:cubicBezTo>
                <a:cubicBezTo>
                  <a:pt x="4092" y="15329"/>
                  <a:pt x="4092" y="15329"/>
                  <a:pt x="4094" y="15329"/>
                </a:cubicBezTo>
                <a:cubicBezTo>
                  <a:pt x="4096" y="15329"/>
                  <a:pt x="4098" y="15329"/>
                  <a:pt x="4100" y="15329"/>
                </a:cubicBezTo>
                <a:cubicBezTo>
                  <a:pt x="4100" y="15329"/>
                  <a:pt x="4102" y="15329"/>
                  <a:pt x="4102" y="15329"/>
                </a:cubicBezTo>
                <a:cubicBezTo>
                  <a:pt x="4162" y="15677"/>
                  <a:pt x="4222" y="16026"/>
                  <a:pt x="4282" y="16374"/>
                </a:cubicBezTo>
                <a:cubicBezTo>
                  <a:pt x="4282" y="16374"/>
                  <a:pt x="4282" y="16374"/>
                  <a:pt x="4282" y="16374"/>
                </a:cubicBezTo>
                <a:cubicBezTo>
                  <a:pt x="4392" y="16026"/>
                  <a:pt x="4502" y="15329"/>
                  <a:pt x="4612" y="14981"/>
                </a:cubicBezTo>
                <a:cubicBezTo>
                  <a:pt x="4708" y="14632"/>
                  <a:pt x="4804" y="14632"/>
                  <a:pt x="4900" y="14632"/>
                </a:cubicBezTo>
                <a:cubicBezTo>
                  <a:pt x="4932" y="14632"/>
                  <a:pt x="4964" y="14632"/>
                  <a:pt x="4998" y="14632"/>
                </a:cubicBezTo>
                <a:cubicBezTo>
                  <a:pt x="5030" y="14632"/>
                  <a:pt x="5062" y="14981"/>
                  <a:pt x="5094" y="14981"/>
                </a:cubicBezTo>
                <a:cubicBezTo>
                  <a:pt x="5094" y="14981"/>
                  <a:pt x="5096" y="14981"/>
                  <a:pt x="5098" y="14981"/>
                </a:cubicBezTo>
                <a:cubicBezTo>
                  <a:pt x="5100" y="14981"/>
                  <a:pt x="5104" y="14981"/>
                  <a:pt x="5106" y="14981"/>
                </a:cubicBezTo>
                <a:cubicBezTo>
                  <a:pt x="5198" y="14632"/>
                  <a:pt x="5290" y="14632"/>
                  <a:pt x="5380" y="14632"/>
                </a:cubicBezTo>
                <a:cubicBezTo>
                  <a:pt x="5442" y="14632"/>
                  <a:pt x="5502" y="14632"/>
                  <a:pt x="5564" y="14981"/>
                </a:cubicBezTo>
                <a:cubicBezTo>
                  <a:pt x="5604" y="14981"/>
                  <a:pt x="5642" y="15329"/>
                  <a:pt x="5682" y="15329"/>
                </a:cubicBezTo>
                <a:cubicBezTo>
                  <a:pt x="5762" y="15329"/>
                  <a:pt x="5840" y="15329"/>
                  <a:pt x="5920" y="15329"/>
                </a:cubicBezTo>
                <a:cubicBezTo>
                  <a:pt x="5958" y="15329"/>
                  <a:pt x="5998" y="15329"/>
                  <a:pt x="6038" y="15329"/>
                </a:cubicBezTo>
                <a:cubicBezTo>
                  <a:pt x="6116" y="15329"/>
                  <a:pt x="6196" y="15329"/>
                  <a:pt x="6274" y="15329"/>
                </a:cubicBezTo>
                <a:cubicBezTo>
                  <a:pt x="6354" y="15329"/>
                  <a:pt x="6432" y="15329"/>
                  <a:pt x="6512" y="15677"/>
                </a:cubicBezTo>
                <a:cubicBezTo>
                  <a:pt x="6878" y="16374"/>
                  <a:pt x="7716" y="18116"/>
                  <a:pt x="8368" y="19161"/>
                </a:cubicBezTo>
                <a:cubicBezTo>
                  <a:pt x="8378" y="19161"/>
                  <a:pt x="8386" y="19161"/>
                  <a:pt x="8394" y="19161"/>
                </a:cubicBezTo>
                <a:cubicBezTo>
                  <a:pt x="8774" y="19858"/>
                  <a:pt x="9088" y="20206"/>
                  <a:pt x="9204" y="19858"/>
                </a:cubicBezTo>
                <a:cubicBezTo>
                  <a:pt x="9216" y="19858"/>
                  <a:pt x="9232" y="19858"/>
                  <a:pt x="9250" y="19858"/>
                </a:cubicBezTo>
                <a:cubicBezTo>
                  <a:pt x="9254" y="19858"/>
                  <a:pt x="9258" y="19858"/>
                  <a:pt x="9262" y="19858"/>
                </a:cubicBezTo>
                <a:cubicBezTo>
                  <a:pt x="9292" y="19858"/>
                  <a:pt x="9332" y="19858"/>
                  <a:pt x="9378" y="19858"/>
                </a:cubicBezTo>
                <a:cubicBezTo>
                  <a:pt x="9406" y="19858"/>
                  <a:pt x="9438" y="19510"/>
                  <a:pt x="9472" y="19510"/>
                </a:cubicBezTo>
                <a:cubicBezTo>
                  <a:pt x="9492" y="19510"/>
                  <a:pt x="9512" y="19510"/>
                  <a:pt x="9534" y="19510"/>
                </a:cubicBezTo>
                <a:cubicBezTo>
                  <a:pt x="9556" y="19510"/>
                  <a:pt x="9578" y="19510"/>
                  <a:pt x="9602" y="19510"/>
                </a:cubicBezTo>
                <a:cubicBezTo>
                  <a:pt x="9618" y="19510"/>
                  <a:pt x="9634" y="19510"/>
                  <a:pt x="9650" y="19510"/>
                </a:cubicBezTo>
                <a:cubicBezTo>
                  <a:pt x="9666" y="19510"/>
                  <a:pt x="9682" y="19510"/>
                  <a:pt x="9698" y="19510"/>
                </a:cubicBezTo>
                <a:cubicBezTo>
                  <a:pt x="9708" y="19510"/>
                  <a:pt x="9716" y="19510"/>
                  <a:pt x="9724" y="19510"/>
                </a:cubicBezTo>
                <a:cubicBezTo>
                  <a:pt x="9750" y="19510"/>
                  <a:pt x="9776" y="19161"/>
                  <a:pt x="9804" y="19161"/>
                </a:cubicBezTo>
                <a:cubicBezTo>
                  <a:pt x="9822" y="19161"/>
                  <a:pt x="9840" y="19161"/>
                  <a:pt x="9858" y="19161"/>
                </a:cubicBezTo>
                <a:cubicBezTo>
                  <a:pt x="9868" y="19161"/>
                  <a:pt x="9876" y="19161"/>
                  <a:pt x="9886" y="19161"/>
                </a:cubicBezTo>
                <a:cubicBezTo>
                  <a:pt x="9914" y="19161"/>
                  <a:pt x="9942" y="19161"/>
                  <a:pt x="9972" y="19161"/>
                </a:cubicBezTo>
                <a:cubicBezTo>
                  <a:pt x="9990" y="19161"/>
                  <a:pt x="10010" y="19161"/>
                  <a:pt x="10030" y="19161"/>
                </a:cubicBezTo>
                <a:cubicBezTo>
                  <a:pt x="10050" y="19161"/>
                  <a:pt x="10070" y="19161"/>
                  <a:pt x="10090" y="19161"/>
                </a:cubicBezTo>
                <a:cubicBezTo>
                  <a:pt x="10110" y="19161"/>
                  <a:pt x="10130" y="18813"/>
                  <a:pt x="10152" y="18813"/>
                </a:cubicBezTo>
                <a:cubicBezTo>
                  <a:pt x="10172" y="18813"/>
                  <a:pt x="10192" y="18813"/>
                  <a:pt x="10214" y="18813"/>
                </a:cubicBezTo>
                <a:cubicBezTo>
                  <a:pt x="10234" y="18813"/>
                  <a:pt x="10256" y="18813"/>
                  <a:pt x="10276" y="18813"/>
                </a:cubicBezTo>
                <a:cubicBezTo>
                  <a:pt x="10298" y="18813"/>
                  <a:pt x="10320" y="18813"/>
                  <a:pt x="10342" y="18813"/>
                </a:cubicBezTo>
                <a:cubicBezTo>
                  <a:pt x="10362" y="18813"/>
                  <a:pt x="10384" y="18813"/>
                  <a:pt x="10406" y="18813"/>
                </a:cubicBezTo>
                <a:cubicBezTo>
                  <a:pt x="10438" y="18813"/>
                  <a:pt x="10472" y="18813"/>
                  <a:pt x="10504" y="18813"/>
                </a:cubicBezTo>
                <a:cubicBezTo>
                  <a:pt x="10526" y="18813"/>
                  <a:pt x="10548" y="18465"/>
                  <a:pt x="10570" y="18465"/>
                </a:cubicBezTo>
                <a:cubicBezTo>
                  <a:pt x="10592" y="18465"/>
                  <a:pt x="10614" y="18465"/>
                  <a:pt x="10638" y="18465"/>
                </a:cubicBezTo>
                <a:cubicBezTo>
                  <a:pt x="10660" y="18465"/>
                  <a:pt x="10682" y="18465"/>
                  <a:pt x="10704" y="18465"/>
                </a:cubicBezTo>
                <a:cubicBezTo>
                  <a:pt x="10726" y="18465"/>
                  <a:pt x="10750" y="18465"/>
                  <a:pt x="10772" y="18465"/>
                </a:cubicBezTo>
                <a:cubicBezTo>
                  <a:pt x="10806" y="18465"/>
                  <a:pt x="10838" y="18465"/>
                  <a:pt x="10872" y="18465"/>
                </a:cubicBezTo>
                <a:cubicBezTo>
                  <a:pt x="10896" y="18465"/>
                  <a:pt x="10918" y="18465"/>
                  <a:pt x="10940" y="18465"/>
                </a:cubicBezTo>
                <a:cubicBezTo>
                  <a:pt x="10962" y="18465"/>
                  <a:pt x="10986" y="18465"/>
                  <a:pt x="11008" y="18465"/>
                </a:cubicBezTo>
                <a:cubicBezTo>
                  <a:pt x="11030" y="18116"/>
                  <a:pt x="11052" y="18116"/>
                  <a:pt x="11074" y="18116"/>
                </a:cubicBezTo>
                <a:cubicBezTo>
                  <a:pt x="11086" y="18116"/>
                  <a:pt x="11098" y="18116"/>
                  <a:pt x="11108" y="18116"/>
                </a:cubicBezTo>
                <a:cubicBezTo>
                  <a:pt x="11120" y="18116"/>
                  <a:pt x="11130" y="18116"/>
                  <a:pt x="11142" y="18116"/>
                </a:cubicBezTo>
                <a:cubicBezTo>
                  <a:pt x="11198" y="18116"/>
                  <a:pt x="11252" y="18116"/>
                  <a:pt x="11308" y="18116"/>
                </a:cubicBezTo>
                <a:cubicBezTo>
                  <a:pt x="11318" y="18116"/>
                  <a:pt x="11330" y="18116"/>
                  <a:pt x="11340" y="18116"/>
                </a:cubicBezTo>
                <a:cubicBezTo>
                  <a:pt x="11384" y="18116"/>
                  <a:pt x="11426" y="18116"/>
                  <a:pt x="11468" y="18116"/>
                </a:cubicBezTo>
                <a:cubicBezTo>
                  <a:pt x="11480" y="18116"/>
                  <a:pt x="11490" y="18116"/>
                  <a:pt x="11500" y="18116"/>
                </a:cubicBezTo>
                <a:cubicBezTo>
                  <a:pt x="11564" y="18116"/>
                  <a:pt x="11626" y="18116"/>
                  <a:pt x="11686" y="18116"/>
                </a:cubicBezTo>
                <a:cubicBezTo>
                  <a:pt x="11716" y="17768"/>
                  <a:pt x="11746" y="17768"/>
                  <a:pt x="11776" y="17768"/>
                </a:cubicBezTo>
                <a:cubicBezTo>
                  <a:pt x="11844" y="17768"/>
                  <a:pt x="11910" y="17768"/>
                  <a:pt x="11972" y="17768"/>
                </a:cubicBezTo>
                <a:cubicBezTo>
                  <a:pt x="11998" y="17768"/>
                  <a:pt x="12024" y="17768"/>
                  <a:pt x="12050" y="17768"/>
                </a:cubicBezTo>
                <a:cubicBezTo>
                  <a:pt x="12082" y="17768"/>
                  <a:pt x="12116" y="17768"/>
                  <a:pt x="12146" y="17768"/>
                </a:cubicBezTo>
                <a:cubicBezTo>
                  <a:pt x="12162" y="17768"/>
                  <a:pt x="12178" y="17768"/>
                  <a:pt x="12192" y="17768"/>
                </a:cubicBezTo>
                <a:cubicBezTo>
                  <a:pt x="12208" y="17768"/>
                  <a:pt x="12222" y="17768"/>
                  <a:pt x="12236" y="17768"/>
                </a:cubicBezTo>
                <a:cubicBezTo>
                  <a:pt x="12246" y="17768"/>
                  <a:pt x="12254" y="17768"/>
                  <a:pt x="12264" y="17768"/>
                </a:cubicBezTo>
                <a:cubicBezTo>
                  <a:pt x="12290" y="17768"/>
                  <a:pt x="12314" y="18116"/>
                  <a:pt x="12338" y="18116"/>
                </a:cubicBezTo>
                <a:cubicBezTo>
                  <a:pt x="12362" y="18116"/>
                  <a:pt x="12386" y="18116"/>
                  <a:pt x="12406" y="18116"/>
                </a:cubicBezTo>
                <a:cubicBezTo>
                  <a:pt x="12422" y="18116"/>
                  <a:pt x="12438" y="18116"/>
                  <a:pt x="12452" y="18116"/>
                </a:cubicBezTo>
                <a:cubicBezTo>
                  <a:pt x="12466" y="18116"/>
                  <a:pt x="12480" y="18116"/>
                  <a:pt x="12492" y="18116"/>
                </a:cubicBezTo>
                <a:cubicBezTo>
                  <a:pt x="12562" y="18465"/>
                  <a:pt x="12632" y="18465"/>
                  <a:pt x="12702" y="18813"/>
                </a:cubicBezTo>
                <a:cubicBezTo>
                  <a:pt x="12912" y="19161"/>
                  <a:pt x="13124" y="19858"/>
                  <a:pt x="13334" y="20206"/>
                </a:cubicBezTo>
                <a:cubicBezTo>
                  <a:pt x="13404" y="20555"/>
                  <a:pt x="13474" y="20555"/>
                  <a:pt x="13544" y="20903"/>
                </a:cubicBezTo>
                <a:cubicBezTo>
                  <a:pt x="13756" y="21252"/>
                  <a:pt x="13966" y="21600"/>
                  <a:pt x="14176" y="21600"/>
                </a:cubicBezTo>
                <a:cubicBezTo>
                  <a:pt x="14354" y="21600"/>
                  <a:pt x="14534" y="21600"/>
                  <a:pt x="14712" y="21600"/>
                </a:cubicBezTo>
                <a:cubicBezTo>
                  <a:pt x="15068" y="21600"/>
                  <a:pt x="15426" y="21600"/>
                  <a:pt x="15782" y="21252"/>
                </a:cubicBezTo>
                <a:cubicBezTo>
                  <a:pt x="15962" y="21252"/>
                  <a:pt x="16140" y="21252"/>
                  <a:pt x="16318" y="21252"/>
                </a:cubicBezTo>
                <a:cubicBezTo>
                  <a:pt x="16930" y="21252"/>
                  <a:pt x="17542" y="20555"/>
                  <a:pt x="18156" y="20555"/>
                </a:cubicBezTo>
                <a:cubicBezTo>
                  <a:pt x="18376" y="20555"/>
                  <a:pt x="18744" y="20555"/>
                  <a:pt x="19188" y="20555"/>
                </a:cubicBezTo>
                <a:cubicBezTo>
                  <a:pt x="19200" y="20555"/>
                  <a:pt x="19212" y="20555"/>
                  <a:pt x="19224" y="20555"/>
                </a:cubicBezTo>
                <a:cubicBezTo>
                  <a:pt x="19240" y="20555"/>
                  <a:pt x="19258" y="20555"/>
                  <a:pt x="19276" y="20555"/>
                </a:cubicBezTo>
                <a:cubicBezTo>
                  <a:pt x="19308" y="20555"/>
                  <a:pt x="19340" y="20555"/>
                  <a:pt x="19374" y="20555"/>
                </a:cubicBezTo>
                <a:cubicBezTo>
                  <a:pt x="19384" y="20555"/>
                  <a:pt x="19396" y="20555"/>
                  <a:pt x="19408" y="20555"/>
                </a:cubicBezTo>
                <a:cubicBezTo>
                  <a:pt x="19424" y="20555"/>
                  <a:pt x="19442" y="20555"/>
                  <a:pt x="19460" y="20555"/>
                </a:cubicBezTo>
                <a:cubicBezTo>
                  <a:pt x="19468" y="20555"/>
                  <a:pt x="19478" y="20555"/>
                  <a:pt x="19486" y="20555"/>
                </a:cubicBezTo>
                <a:cubicBezTo>
                  <a:pt x="19500" y="20555"/>
                  <a:pt x="19512" y="20555"/>
                  <a:pt x="19526" y="20555"/>
                </a:cubicBezTo>
                <a:cubicBezTo>
                  <a:pt x="19538" y="20555"/>
                  <a:pt x="19552" y="20555"/>
                  <a:pt x="19566" y="20555"/>
                </a:cubicBezTo>
                <a:cubicBezTo>
                  <a:pt x="19614" y="20555"/>
                  <a:pt x="19688" y="20555"/>
                  <a:pt x="19784" y="20206"/>
                </a:cubicBezTo>
                <a:cubicBezTo>
                  <a:pt x="19784" y="20206"/>
                  <a:pt x="19784" y="20206"/>
                  <a:pt x="19784" y="20206"/>
                </a:cubicBezTo>
                <a:cubicBezTo>
                  <a:pt x="19968" y="20206"/>
                  <a:pt x="20228" y="20206"/>
                  <a:pt x="20504" y="20206"/>
                </a:cubicBezTo>
                <a:cubicBezTo>
                  <a:pt x="20882" y="19858"/>
                  <a:pt x="21292" y="19858"/>
                  <a:pt x="21600" y="19510"/>
                </a:cubicBezTo>
                <a:cubicBezTo>
                  <a:pt x="21600" y="10103"/>
                  <a:pt x="21600" y="10103"/>
                  <a:pt x="21600" y="10103"/>
                </a:cubicBezTo>
                <a:cubicBezTo>
                  <a:pt x="20590" y="10800"/>
                  <a:pt x="18496" y="10800"/>
                  <a:pt x="18112" y="9406"/>
                </a:cubicBezTo>
                <a:close/>
              </a:path>
            </a:pathLst>
          </a:custGeom>
          <a:solidFill>
            <a:srgbClr val="000000"/>
          </a:solidFill>
          <a:ln w="12700">
            <a:miter lim="400000"/>
          </a:ln>
        </p:spPr>
        <p:txBody>
          <a:bodyPr lIns="45719" rIns="45719"/>
          <a:lstStyle/>
          <a:p>
            <a:endParaRPr/>
          </a:p>
        </p:txBody>
      </p:sp>
      <p:sp>
        <p:nvSpPr>
          <p:cNvPr id="43605" name="Freeform 6"/>
          <p:cNvSpPr/>
          <p:nvPr/>
        </p:nvSpPr>
        <p:spPr>
          <a:xfrm>
            <a:off x="5273399" y="5791158"/>
            <a:ext cx="12701" cy="12701"/>
          </a:xfrm>
          <a:custGeom>
            <a:avLst/>
            <a:gdLst/>
            <a:ahLst/>
            <a:cxnLst>
              <a:cxn ang="0">
                <a:pos x="wd2" y="hd2"/>
              </a:cxn>
              <a:cxn ang="5400000">
                <a:pos x="wd2" y="hd2"/>
              </a:cxn>
              <a:cxn ang="10800000">
                <a:pos x="wd2" y="hd2"/>
              </a:cxn>
              <a:cxn ang="16200000">
                <a:pos x="wd2" y="hd2"/>
              </a:cxn>
            </a:cxnLst>
            <a:rect l="0" t="0" r="r" b="b"/>
            <a:pathLst>
              <a:path w="13414" h="13074" extrusionOk="0">
                <a:moveTo>
                  <a:pt x="13414" y="13074"/>
                </a:moveTo>
                <a:cubicBezTo>
                  <a:pt x="-8186" y="-8526"/>
                  <a:pt x="-331" y="368"/>
                  <a:pt x="13414" y="13074"/>
                </a:cubicBezTo>
                <a:close/>
              </a:path>
            </a:pathLst>
          </a:custGeom>
          <a:solidFill>
            <a:srgbClr val="C7E0C7"/>
          </a:solidFill>
          <a:ln w="12700">
            <a:miter lim="400000"/>
          </a:ln>
        </p:spPr>
        <p:txBody>
          <a:bodyPr lIns="45719" rIns="45719"/>
          <a:lstStyle/>
          <a:p>
            <a:endParaRPr/>
          </a:p>
        </p:txBody>
      </p:sp>
      <p:sp>
        <p:nvSpPr>
          <p:cNvPr id="43606" name="Freeform 9"/>
          <p:cNvSpPr/>
          <p:nvPr/>
        </p:nvSpPr>
        <p:spPr>
          <a:xfrm>
            <a:off x="5303081" y="5487987"/>
            <a:ext cx="13458" cy="19679"/>
          </a:xfrm>
          <a:custGeom>
            <a:avLst/>
            <a:gdLst/>
            <a:ahLst/>
            <a:cxnLst>
              <a:cxn ang="0">
                <a:pos x="wd2" y="hd2"/>
              </a:cxn>
              <a:cxn ang="5400000">
                <a:pos x="wd2" y="hd2"/>
              </a:cxn>
              <a:cxn ang="10800000">
                <a:pos x="wd2" y="hd2"/>
              </a:cxn>
              <a:cxn ang="16200000">
                <a:pos x="wd2" y="hd2"/>
              </a:cxn>
            </a:cxnLst>
            <a:rect l="0" t="0" r="r" b="b"/>
            <a:pathLst>
              <a:path w="20344" h="20595" extrusionOk="0">
                <a:moveTo>
                  <a:pt x="14584" y="3240"/>
                </a:moveTo>
                <a:cubicBezTo>
                  <a:pt x="5944" y="10800"/>
                  <a:pt x="-1256" y="21600"/>
                  <a:pt x="184" y="20520"/>
                </a:cubicBezTo>
                <a:cubicBezTo>
                  <a:pt x="7384" y="14040"/>
                  <a:pt x="13144" y="6480"/>
                  <a:pt x="20344" y="0"/>
                </a:cubicBezTo>
                <a:cubicBezTo>
                  <a:pt x="18904" y="1080"/>
                  <a:pt x="17464" y="2160"/>
                  <a:pt x="14584" y="3240"/>
                </a:cubicBezTo>
                <a:close/>
              </a:path>
            </a:pathLst>
          </a:custGeom>
          <a:solidFill>
            <a:srgbClr val="AED6AE"/>
          </a:solidFill>
          <a:ln w="12700">
            <a:miter lim="400000"/>
          </a:ln>
        </p:spPr>
        <p:txBody>
          <a:bodyPr lIns="45719" rIns="45719"/>
          <a:lstStyle/>
          <a:p>
            <a:endParaRPr/>
          </a:p>
        </p:txBody>
      </p:sp>
      <p:sp>
        <p:nvSpPr>
          <p:cNvPr id="43607" name="Freeform 10"/>
          <p:cNvSpPr/>
          <p:nvPr/>
        </p:nvSpPr>
        <p:spPr>
          <a:xfrm>
            <a:off x="5245100" y="5645151"/>
            <a:ext cx="12701" cy="254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14123"/>
                  <a:pt x="21600" y="0"/>
                  <a:pt x="21600" y="0"/>
                </a:cubicBezTo>
                <a:cubicBezTo>
                  <a:pt x="5400" y="5815"/>
                  <a:pt x="0" y="13292"/>
                  <a:pt x="0" y="21600"/>
                </a:cubicBezTo>
                <a:close/>
              </a:path>
            </a:pathLst>
          </a:custGeom>
          <a:solidFill>
            <a:srgbClr val="AED6AE"/>
          </a:solidFill>
          <a:ln w="12700">
            <a:miter lim="400000"/>
          </a:ln>
        </p:spPr>
        <p:txBody>
          <a:bodyPr lIns="45719" rIns="45719"/>
          <a:lstStyle/>
          <a:p>
            <a:endParaRPr/>
          </a:p>
        </p:txBody>
      </p:sp>
      <p:sp>
        <p:nvSpPr>
          <p:cNvPr id="43608" name="Freeform 11"/>
          <p:cNvSpPr/>
          <p:nvPr/>
        </p:nvSpPr>
        <p:spPr>
          <a:xfrm>
            <a:off x="5279231" y="5529262"/>
            <a:ext cx="12701" cy="174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100" y="12505"/>
                  <a:pt x="21600" y="0"/>
                  <a:pt x="21600" y="0"/>
                </a:cubicBezTo>
                <a:cubicBezTo>
                  <a:pt x="13500" y="5684"/>
                  <a:pt x="5400" y="13642"/>
                  <a:pt x="0" y="21600"/>
                </a:cubicBezTo>
                <a:close/>
              </a:path>
            </a:pathLst>
          </a:custGeom>
          <a:solidFill>
            <a:srgbClr val="AED6AE"/>
          </a:solidFill>
          <a:ln w="12700">
            <a:miter lim="400000"/>
          </a:ln>
        </p:spPr>
        <p:txBody>
          <a:bodyPr lIns="45719" rIns="45719"/>
          <a:lstStyle/>
          <a:p>
            <a:endParaRPr/>
          </a:p>
        </p:txBody>
      </p:sp>
      <p:sp>
        <p:nvSpPr>
          <p:cNvPr id="43609" name="Freeform 13"/>
          <p:cNvSpPr/>
          <p:nvPr/>
        </p:nvSpPr>
        <p:spPr>
          <a:xfrm>
            <a:off x="5254415" y="5759515"/>
            <a:ext cx="12701" cy="12701"/>
          </a:xfrm>
          <a:custGeom>
            <a:avLst/>
            <a:gdLst/>
            <a:ahLst/>
            <a:cxnLst>
              <a:cxn ang="0">
                <a:pos x="wd2" y="hd2"/>
              </a:cxn>
              <a:cxn ang="5400000">
                <a:pos x="wd2" y="hd2"/>
              </a:cxn>
              <a:cxn ang="10800000">
                <a:pos x="wd2" y="hd2"/>
              </a:cxn>
              <a:cxn ang="16200000">
                <a:pos x="wd2" y="hd2"/>
              </a:cxn>
            </a:cxnLst>
            <a:rect l="0" t="0" r="r" b="b"/>
            <a:pathLst>
              <a:path w="13158" h="13158" extrusionOk="0">
                <a:moveTo>
                  <a:pt x="11194" y="11194"/>
                </a:moveTo>
                <a:cubicBezTo>
                  <a:pt x="11194" y="12176"/>
                  <a:pt x="11194" y="12176"/>
                  <a:pt x="13158" y="13158"/>
                </a:cubicBezTo>
                <a:cubicBezTo>
                  <a:pt x="1376" y="1376"/>
                  <a:pt x="-8442" y="-8442"/>
                  <a:pt x="11194" y="11194"/>
                </a:cubicBezTo>
                <a:close/>
              </a:path>
            </a:pathLst>
          </a:custGeom>
          <a:solidFill>
            <a:srgbClr val="AED6AE"/>
          </a:solidFill>
          <a:ln w="12700">
            <a:miter lim="400000"/>
          </a:ln>
        </p:spPr>
        <p:txBody>
          <a:bodyPr lIns="45719" rIns="45719"/>
          <a:lstStyle/>
          <a:p>
            <a:endParaRPr/>
          </a:p>
        </p:txBody>
      </p:sp>
      <p:pic>
        <p:nvPicPr>
          <p:cNvPr id="10" name="Picture 9">
            <a:extLst>
              <a:ext uri="{FF2B5EF4-FFF2-40B4-BE49-F238E27FC236}">
                <a16:creationId xmlns:a16="http://schemas.microsoft.com/office/drawing/2014/main" id="{9E782518-40BF-4DF7-9EED-733B4CF9627C}"/>
              </a:ext>
            </a:extLst>
          </p:cNvPr>
          <p:cNvPicPr>
            <a:picLocks noChangeAspect="1"/>
          </p:cNvPicPr>
          <p:nvPr/>
        </p:nvPicPr>
        <p:blipFill>
          <a:blip r:embed="rId2"/>
          <a:stretch>
            <a:fillRect/>
          </a:stretch>
        </p:blipFill>
        <p:spPr>
          <a:xfrm>
            <a:off x="2819400" y="1837324"/>
            <a:ext cx="6611715" cy="349731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9D9"/>
        </a:solidFill>
        <a:effectLst/>
      </p:bgPr>
    </p:bg>
    <p:spTree>
      <p:nvGrpSpPr>
        <p:cNvPr id="1" name=""/>
        <p:cNvGrpSpPr/>
        <p:nvPr/>
      </p:nvGrpSpPr>
      <p:grpSpPr>
        <a:xfrm>
          <a:off x="0" y="0"/>
          <a:ext cx="0" cy="0"/>
          <a:chOff x="0" y="0"/>
          <a:chExt cx="0" cy="0"/>
        </a:xfrm>
      </p:grpSpPr>
      <p:pic>
        <p:nvPicPr>
          <p:cNvPr id="17" name="Picture Placeholder 42">
            <a:extLst>
              <a:ext uri="{FF2B5EF4-FFF2-40B4-BE49-F238E27FC236}">
                <a16:creationId xmlns:a16="http://schemas.microsoft.com/office/drawing/2014/main" id="{C742CC74-9AFF-4F6D-8CC0-F13C730A76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96" t="3452" r="-3612" b="29253"/>
          <a:stretch/>
        </p:blipFill>
        <p:spPr>
          <a:xfrm flipH="1">
            <a:off x="-228600" y="0"/>
            <a:ext cx="2132748" cy="1836599"/>
          </a:xfrm>
          <a:prstGeom prst="rect">
            <a:avLst/>
          </a:prstGeom>
        </p:spPr>
      </p:pic>
      <p:sp>
        <p:nvSpPr>
          <p:cNvPr id="18" name="Title 1">
            <a:extLst>
              <a:ext uri="{FF2B5EF4-FFF2-40B4-BE49-F238E27FC236}">
                <a16:creationId xmlns:a16="http://schemas.microsoft.com/office/drawing/2014/main" id="{E7A0A5CA-E030-4BE3-872C-C20E14197393}"/>
              </a:ext>
            </a:extLst>
          </p:cNvPr>
          <p:cNvSpPr txBox="1">
            <a:spLocks noGrp="1"/>
          </p:cNvSpPr>
          <p:nvPr>
            <p:ph type="title"/>
          </p:nvPr>
        </p:nvSpPr>
        <p:spPr>
          <a:xfrm>
            <a:off x="391630" y="147269"/>
            <a:ext cx="10515601" cy="1325563"/>
          </a:xfrm>
          <a:prstGeom prst="rect">
            <a:avLst/>
          </a:prstGeom>
        </p:spPr>
        <p:txBody>
          <a:bodyPr/>
          <a:lstStyle/>
          <a:p>
            <a:r>
              <a:rPr lang="vi-VN" dirty="0">
                <a:effectLst>
                  <a:outerShdw blurRad="38100" dist="38100" dir="2700000" algn="tl">
                    <a:srgbClr val="000000">
                      <a:alpha val="43137"/>
                    </a:srgbClr>
                  </a:outerShdw>
                </a:effectLst>
              </a:rPr>
              <a:t>		1. </a:t>
            </a:r>
            <a:r>
              <a:rPr lang="en-US" sz="4400" kern="1200" dirty="0">
                <a:solidFill>
                  <a:srgbClr val="000000">
                    <a:lumMod val="95000"/>
                    <a:lumOff val="5000"/>
                  </a:srgbClr>
                </a:solidFill>
                <a:effectLst>
                  <a:outerShdw blurRad="38100" dist="38100" dir="2700000" algn="tl">
                    <a:srgbClr val="000000">
                      <a:alpha val="43137"/>
                    </a:srgbClr>
                  </a:outerShdw>
                </a:effectLst>
                <a:latin typeface="Myriad Pro Black" panose="020B0604020202020204" pitchFamily="34" charset="0"/>
                <a:cs typeface="Segoe UI Light" panose="020B0502040204020203" pitchFamily="34" charset="0"/>
              </a:rPr>
              <a:t>Introducing the topic</a:t>
            </a:r>
            <a:endParaRPr dirty="0"/>
          </a:p>
        </p:txBody>
      </p:sp>
      <p:sp>
        <p:nvSpPr>
          <p:cNvPr id="19" name="TextBox 61">
            <a:extLst>
              <a:ext uri="{FF2B5EF4-FFF2-40B4-BE49-F238E27FC236}">
                <a16:creationId xmlns:a16="http://schemas.microsoft.com/office/drawing/2014/main" id="{9B0D1A89-8C56-485C-877B-5BFA0722F614}"/>
              </a:ext>
            </a:extLst>
          </p:cNvPr>
          <p:cNvSpPr txBox="1"/>
          <p:nvPr/>
        </p:nvSpPr>
        <p:spPr>
          <a:xfrm>
            <a:off x="2514600" y="1620101"/>
            <a:ext cx="8001000" cy="2154436"/>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457200" indent="-457200" algn="just">
              <a:spcBef>
                <a:spcPts val="1200"/>
              </a:spcBef>
              <a:buSzPct val="100000"/>
              <a:buFont typeface="Wingdings" panose="05000000000000000000" pitchFamily="2" charset="2"/>
              <a:buChar char="v"/>
              <a:defRPr sz="2000"/>
            </a:pPr>
            <a:r>
              <a:rPr lang="en-US" sz="2800" b="1" dirty="0"/>
              <a:t>Reasons to choose a topic</a:t>
            </a:r>
            <a:endParaRPr lang="vi-VN" sz="2800" b="1" dirty="0"/>
          </a:p>
          <a:p>
            <a:pPr marL="457200" indent="-347663" algn="just">
              <a:spcBef>
                <a:spcPts val="1200"/>
              </a:spcBef>
              <a:buSzPct val="100000"/>
              <a:buFont typeface="Arial" panose="020B0604020202020204" pitchFamily="34" charset="0"/>
              <a:buChar char="•"/>
              <a:defRPr sz="2000"/>
            </a:pPr>
            <a:r>
              <a:rPr lang="en-US" sz="2400" dirty="0"/>
              <a:t>With the development of the IT industry the construction of websites to cater to the unique needs of organizations,</a:t>
            </a:r>
            <a:r>
              <a:rPr lang="vi-VN" sz="2400" dirty="0"/>
              <a:t> </a:t>
            </a:r>
            <a:r>
              <a:rPr lang="en-US" sz="2400" dirty="0"/>
              <a:t>the company is increasingly popular. For restaurants, websites will provide information or order food quickly</a:t>
            </a:r>
            <a:endParaRPr lang="vi-VN" sz="2400" dirty="0"/>
          </a:p>
        </p:txBody>
      </p:sp>
      <p:pic>
        <p:nvPicPr>
          <p:cNvPr id="20" name="Picture 19">
            <a:extLst>
              <a:ext uri="{FF2B5EF4-FFF2-40B4-BE49-F238E27FC236}">
                <a16:creationId xmlns:a16="http://schemas.microsoft.com/office/drawing/2014/main" id="{52ED3A0E-32E4-4304-927E-19E011DF2D21}"/>
              </a:ext>
            </a:extLst>
          </p:cNvPr>
          <p:cNvPicPr>
            <a:picLocks noChangeAspect="1"/>
          </p:cNvPicPr>
          <p:nvPr/>
        </p:nvPicPr>
        <p:blipFill>
          <a:blip r:embed="rId4"/>
          <a:stretch>
            <a:fillRect/>
          </a:stretch>
        </p:blipFill>
        <p:spPr>
          <a:xfrm>
            <a:off x="3249130" y="4117762"/>
            <a:ext cx="4800600" cy="273682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61">
            <a:extLst>
              <a:ext uri="{FF2B5EF4-FFF2-40B4-BE49-F238E27FC236}">
                <a16:creationId xmlns:a16="http://schemas.microsoft.com/office/drawing/2014/main" id="{768D0F8E-D90C-403E-8495-62AD5648C860}"/>
              </a:ext>
            </a:extLst>
          </p:cNvPr>
          <p:cNvSpPr txBox="1"/>
          <p:nvPr/>
        </p:nvSpPr>
        <p:spPr>
          <a:xfrm>
            <a:off x="2186095" y="1071231"/>
            <a:ext cx="7848600"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spcBef>
                <a:spcPts val="1200"/>
              </a:spcBef>
              <a:buSzPct val="100000"/>
              <a:defRPr sz="2000"/>
            </a:pPr>
            <a:r>
              <a:rPr lang="vi-VN" sz="2800" b="1" dirty="0">
                <a:latin typeface="#9Slide02 Noi dung dai"/>
              </a:rPr>
              <a:t>Using programming technologies</a:t>
            </a:r>
          </a:p>
        </p:txBody>
      </p:sp>
      <p:pic>
        <p:nvPicPr>
          <p:cNvPr id="551" name="Picture 550">
            <a:extLst>
              <a:ext uri="{FF2B5EF4-FFF2-40B4-BE49-F238E27FC236}">
                <a16:creationId xmlns:a16="http://schemas.microsoft.com/office/drawing/2014/main" id="{39EB5A3F-BD32-46D6-9CC7-C638723C4F41}"/>
              </a:ext>
            </a:extLst>
          </p:cNvPr>
          <p:cNvPicPr>
            <a:picLocks noChangeAspect="1"/>
          </p:cNvPicPr>
          <p:nvPr/>
        </p:nvPicPr>
        <p:blipFill>
          <a:blip r:embed="rId2"/>
          <a:stretch>
            <a:fillRect/>
          </a:stretch>
        </p:blipFill>
        <p:spPr>
          <a:xfrm>
            <a:off x="1675549" y="1594451"/>
            <a:ext cx="4422912" cy="4422912"/>
          </a:xfrm>
          <a:prstGeom prst="rect">
            <a:avLst/>
          </a:prstGeom>
        </p:spPr>
      </p:pic>
      <p:sp>
        <p:nvSpPr>
          <p:cNvPr id="62" name="HEADING HERE">
            <a:extLst>
              <a:ext uri="{FF2B5EF4-FFF2-40B4-BE49-F238E27FC236}">
                <a16:creationId xmlns:a16="http://schemas.microsoft.com/office/drawing/2014/main" id="{DCEF9042-E611-4E14-8BB2-B22764CEE471}"/>
              </a:ext>
            </a:extLst>
          </p:cNvPr>
          <p:cNvSpPr txBox="1">
            <a:spLocks/>
          </p:cNvSpPr>
          <p:nvPr/>
        </p:nvSpPr>
        <p:spPr>
          <a:xfrm>
            <a:off x="6553201" y="1857923"/>
            <a:ext cx="4800599" cy="37046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410751" eaLnBrk="1" latinLnBrk="0" hangingPunct="1">
              <a:lnSpc>
                <a:spcPct val="100000"/>
              </a:lnSpc>
              <a:spcBef>
                <a:spcPts val="0"/>
              </a:spcBef>
              <a:spcAft>
                <a:spcPts val="0"/>
              </a:spcAft>
              <a:buClrTx/>
              <a:buSzTx/>
              <a:buFontTx/>
              <a:buNone/>
              <a:tabLst/>
              <a:defRPr sz="984" b="0" i="0" u="none" strike="noStrike" cap="all" spc="148" baseline="0">
                <a:ln>
                  <a:noFill/>
                </a:ln>
                <a:solidFill>
                  <a:srgbClr val="000000"/>
                </a:solidFill>
                <a:uFillTx/>
                <a:latin typeface="+mn-lt"/>
                <a:ea typeface="+mn-ea"/>
                <a:cs typeface="+mn-cs"/>
                <a:sym typeface="Avenir Next"/>
              </a:defRPr>
            </a:lvl1pPr>
            <a:lvl2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2pPr>
            <a:lvl3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3pPr>
            <a:lvl4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4pPr>
            <a:lvl5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5pPr>
            <a:lvl6pPr marL="0" marR="0" indent="250022"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6pPr>
            <a:lvl7pPr marL="0" marR="0" indent="500045"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7pPr>
            <a:lvl8pPr marL="0" marR="0" indent="750067"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8pPr>
            <a:lvl9pPr marL="0" marR="0" indent="1000089"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9pPr>
          </a:lstStyle>
          <a:p>
            <a:pPr algn="just"/>
            <a:r>
              <a:rPr lang="vi-VN" sz="2400" cap="none" dirty="0"/>
              <a:t>PHP (hypertext preprocessor) </a:t>
            </a:r>
            <a:r>
              <a:rPr lang="en-US" sz="2400" cap="none" dirty="0"/>
              <a:t>is an open-source all-in-one computer programming language, especially suitable for web development and embedded in HTML.</a:t>
            </a:r>
            <a:endParaRPr lang="vi-VN" sz="2400" cap="none" dirty="0"/>
          </a:p>
        </p:txBody>
      </p:sp>
      <p:pic>
        <p:nvPicPr>
          <p:cNvPr id="63" name="Picture Placeholder 20">
            <a:extLst>
              <a:ext uri="{FF2B5EF4-FFF2-40B4-BE49-F238E27FC236}">
                <a16:creationId xmlns:a16="http://schemas.microsoft.com/office/drawing/2014/main" id="{AACE91EC-9BBD-4049-9EE0-B35AC326A09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3" t="42" r="-1843" b="27364"/>
          <a:stretch/>
        </p:blipFill>
        <p:spPr>
          <a:xfrm>
            <a:off x="-152400" y="-69892"/>
            <a:ext cx="1905000" cy="192781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p:tgtEl>
                                          <p:spTgt spid="63"/>
                                        </p:tgtEl>
                                        <p:attrNameLst>
                                          <p:attrName>ppt_x</p:attrName>
                                        </p:attrNameLst>
                                      </p:cBhvr>
                                      <p:tavLst>
                                        <p:tav tm="0">
                                          <p:val>
                                            <p:strVal val="#ppt_x-#ppt_w*1.125000"/>
                                          </p:val>
                                        </p:tav>
                                        <p:tav tm="100000">
                                          <p:val>
                                            <p:strVal val="#ppt_x"/>
                                          </p:val>
                                        </p:tav>
                                      </p:tavLst>
                                    </p:anim>
                                    <p:animEffect transition="in" filter="wipe(right)">
                                      <p:cBhvr>
                                        <p:cTn id="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61">
            <a:extLst>
              <a:ext uri="{FF2B5EF4-FFF2-40B4-BE49-F238E27FC236}">
                <a16:creationId xmlns:a16="http://schemas.microsoft.com/office/drawing/2014/main" id="{768D0F8E-D90C-403E-8495-62AD5648C860}"/>
              </a:ext>
            </a:extLst>
          </p:cNvPr>
          <p:cNvSpPr txBox="1"/>
          <p:nvPr/>
        </p:nvSpPr>
        <p:spPr>
          <a:xfrm>
            <a:off x="2186095" y="1071231"/>
            <a:ext cx="7848600"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spcBef>
                <a:spcPts val="1200"/>
              </a:spcBef>
              <a:buSzPct val="100000"/>
              <a:defRPr sz="2000"/>
            </a:pPr>
            <a:r>
              <a:rPr lang="vi-VN" sz="2800" b="1" dirty="0">
                <a:latin typeface="#9Slide02 Noi dung dai"/>
              </a:rPr>
              <a:t>Using programming technologies</a:t>
            </a:r>
          </a:p>
        </p:txBody>
      </p:sp>
      <p:pic>
        <p:nvPicPr>
          <p:cNvPr id="2" name="Picture 1">
            <a:extLst>
              <a:ext uri="{FF2B5EF4-FFF2-40B4-BE49-F238E27FC236}">
                <a16:creationId xmlns:a16="http://schemas.microsoft.com/office/drawing/2014/main" id="{CEE0A40B-1F2D-4ECE-8961-2367A1CD63D2}"/>
              </a:ext>
            </a:extLst>
          </p:cNvPr>
          <p:cNvPicPr>
            <a:picLocks noChangeAspect="1"/>
          </p:cNvPicPr>
          <p:nvPr/>
        </p:nvPicPr>
        <p:blipFill>
          <a:blip r:embed="rId2"/>
          <a:stretch>
            <a:fillRect/>
          </a:stretch>
        </p:blipFill>
        <p:spPr>
          <a:xfrm>
            <a:off x="1600200" y="1538750"/>
            <a:ext cx="4516144" cy="4516144"/>
          </a:xfrm>
          <a:prstGeom prst="rect">
            <a:avLst/>
          </a:prstGeom>
        </p:spPr>
      </p:pic>
      <p:pic>
        <p:nvPicPr>
          <p:cNvPr id="9" name="Picture Placeholder 20">
            <a:extLst>
              <a:ext uri="{FF2B5EF4-FFF2-40B4-BE49-F238E27FC236}">
                <a16:creationId xmlns:a16="http://schemas.microsoft.com/office/drawing/2014/main" id="{1C9D40C5-EAE5-48FC-ADDB-77AA8C7718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3" t="42" r="-1843" b="27364"/>
          <a:stretch/>
        </p:blipFill>
        <p:spPr>
          <a:xfrm>
            <a:off x="-152400" y="-69892"/>
            <a:ext cx="1905000" cy="1927815"/>
          </a:xfrm>
          <a:prstGeom prst="rect">
            <a:avLst/>
          </a:prstGeom>
        </p:spPr>
      </p:pic>
      <p:sp>
        <p:nvSpPr>
          <p:cNvPr id="10" name="HEADING HERE">
            <a:extLst>
              <a:ext uri="{FF2B5EF4-FFF2-40B4-BE49-F238E27FC236}">
                <a16:creationId xmlns:a16="http://schemas.microsoft.com/office/drawing/2014/main" id="{386CA280-7909-452F-8648-E097AB38F1B2}"/>
              </a:ext>
            </a:extLst>
          </p:cNvPr>
          <p:cNvSpPr txBox="1">
            <a:spLocks/>
          </p:cNvSpPr>
          <p:nvPr/>
        </p:nvSpPr>
        <p:spPr>
          <a:xfrm>
            <a:off x="6553201" y="1857923"/>
            <a:ext cx="4800599" cy="34760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410751" eaLnBrk="1" latinLnBrk="0" hangingPunct="1">
              <a:lnSpc>
                <a:spcPct val="100000"/>
              </a:lnSpc>
              <a:spcBef>
                <a:spcPts val="0"/>
              </a:spcBef>
              <a:spcAft>
                <a:spcPts val="0"/>
              </a:spcAft>
              <a:buClrTx/>
              <a:buSzTx/>
              <a:buFontTx/>
              <a:buNone/>
              <a:tabLst/>
              <a:defRPr sz="984" b="0" i="0" u="none" strike="noStrike" cap="all" spc="148" baseline="0">
                <a:ln>
                  <a:noFill/>
                </a:ln>
                <a:solidFill>
                  <a:srgbClr val="000000"/>
                </a:solidFill>
                <a:uFillTx/>
                <a:latin typeface="+mn-lt"/>
                <a:ea typeface="+mn-ea"/>
                <a:cs typeface="+mn-cs"/>
                <a:sym typeface="Avenir Next"/>
              </a:defRPr>
            </a:lvl1pPr>
            <a:lvl2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2pPr>
            <a:lvl3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3pPr>
            <a:lvl4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4pPr>
            <a:lvl5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5pPr>
            <a:lvl6pPr marL="0" marR="0" indent="250022"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6pPr>
            <a:lvl7pPr marL="0" marR="0" indent="500045"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7pPr>
            <a:lvl8pPr marL="0" marR="0" indent="750067"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8pPr>
            <a:lvl9pPr marL="0" marR="0" indent="1000089"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9pPr>
          </a:lstStyle>
          <a:p>
            <a:pPr algn="just"/>
            <a:r>
              <a:rPr lang="en-US" sz="2400" cap="none" dirty="0"/>
              <a:t>Bootstrap offers elegant HTML and CSS specifications, written in dynamic CSS languages.</a:t>
            </a:r>
            <a:endParaRPr lang="vi-VN" sz="2400" cap="none" dirty="0"/>
          </a:p>
        </p:txBody>
      </p:sp>
    </p:spTree>
    <p:extLst>
      <p:ext uri="{BB962C8B-B14F-4D97-AF65-F5344CB8AC3E}">
        <p14:creationId xmlns:p14="http://schemas.microsoft.com/office/powerpoint/2010/main" val="85371381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61">
            <a:extLst>
              <a:ext uri="{FF2B5EF4-FFF2-40B4-BE49-F238E27FC236}">
                <a16:creationId xmlns:a16="http://schemas.microsoft.com/office/drawing/2014/main" id="{768D0F8E-D90C-403E-8495-62AD5648C860}"/>
              </a:ext>
            </a:extLst>
          </p:cNvPr>
          <p:cNvSpPr txBox="1"/>
          <p:nvPr/>
        </p:nvSpPr>
        <p:spPr>
          <a:xfrm>
            <a:off x="2186095" y="1071231"/>
            <a:ext cx="7848600"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spcBef>
                <a:spcPts val="1200"/>
              </a:spcBef>
              <a:buSzPct val="100000"/>
              <a:defRPr sz="2000"/>
            </a:pPr>
            <a:r>
              <a:rPr lang="vi-VN" sz="2800" b="1" dirty="0">
                <a:latin typeface="#9Slide02 Noi dung dai"/>
              </a:rPr>
              <a:t>Using programming technologies</a:t>
            </a:r>
          </a:p>
        </p:txBody>
      </p:sp>
      <p:pic>
        <p:nvPicPr>
          <p:cNvPr id="2" name="Picture 1">
            <a:extLst>
              <a:ext uri="{FF2B5EF4-FFF2-40B4-BE49-F238E27FC236}">
                <a16:creationId xmlns:a16="http://schemas.microsoft.com/office/drawing/2014/main" id="{9525454A-ECEC-4CCC-A9A2-6045DAE49023}"/>
              </a:ext>
            </a:extLst>
          </p:cNvPr>
          <p:cNvPicPr>
            <a:picLocks noChangeAspect="1"/>
          </p:cNvPicPr>
          <p:nvPr/>
        </p:nvPicPr>
        <p:blipFill>
          <a:blip r:embed="rId2"/>
          <a:stretch>
            <a:fillRect/>
          </a:stretch>
        </p:blipFill>
        <p:spPr>
          <a:xfrm>
            <a:off x="1752600" y="1624586"/>
            <a:ext cx="4362641" cy="4362641"/>
          </a:xfrm>
          <a:prstGeom prst="rect">
            <a:avLst/>
          </a:prstGeom>
        </p:spPr>
      </p:pic>
      <p:pic>
        <p:nvPicPr>
          <p:cNvPr id="9" name="Picture Placeholder 20">
            <a:extLst>
              <a:ext uri="{FF2B5EF4-FFF2-40B4-BE49-F238E27FC236}">
                <a16:creationId xmlns:a16="http://schemas.microsoft.com/office/drawing/2014/main" id="{94EE4750-EC9C-4808-8790-0F023E5F021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3" t="42" r="-1843" b="27364"/>
          <a:stretch/>
        </p:blipFill>
        <p:spPr>
          <a:xfrm>
            <a:off x="-152400" y="-69892"/>
            <a:ext cx="1905000" cy="1927815"/>
          </a:xfrm>
          <a:prstGeom prst="rect">
            <a:avLst/>
          </a:prstGeom>
        </p:spPr>
      </p:pic>
      <p:sp>
        <p:nvSpPr>
          <p:cNvPr id="12" name="HEADING HERE">
            <a:extLst>
              <a:ext uri="{FF2B5EF4-FFF2-40B4-BE49-F238E27FC236}">
                <a16:creationId xmlns:a16="http://schemas.microsoft.com/office/drawing/2014/main" id="{F6194FE1-82BB-4BC5-B067-65B9718402D6}"/>
              </a:ext>
            </a:extLst>
          </p:cNvPr>
          <p:cNvSpPr txBox="1">
            <a:spLocks/>
          </p:cNvSpPr>
          <p:nvPr/>
        </p:nvSpPr>
        <p:spPr>
          <a:xfrm>
            <a:off x="6553201" y="1857923"/>
            <a:ext cx="4800599" cy="36284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410751" eaLnBrk="1" latinLnBrk="0" hangingPunct="1">
              <a:lnSpc>
                <a:spcPct val="100000"/>
              </a:lnSpc>
              <a:spcBef>
                <a:spcPts val="0"/>
              </a:spcBef>
              <a:spcAft>
                <a:spcPts val="0"/>
              </a:spcAft>
              <a:buClrTx/>
              <a:buSzTx/>
              <a:buFontTx/>
              <a:buNone/>
              <a:tabLst/>
              <a:defRPr sz="984" b="0" i="0" u="none" strike="noStrike" cap="all" spc="148" baseline="0">
                <a:ln>
                  <a:noFill/>
                </a:ln>
                <a:solidFill>
                  <a:srgbClr val="000000"/>
                </a:solidFill>
                <a:uFillTx/>
                <a:latin typeface="+mn-lt"/>
                <a:ea typeface="+mn-ea"/>
                <a:cs typeface="+mn-cs"/>
                <a:sym typeface="Avenir Next"/>
              </a:defRPr>
            </a:lvl1pPr>
            <a:lvl2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2pPr>
            <a:lvl3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3pPr>
            <a:lvl4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4pPr>
            <a:lvl5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5pPr>
            <a:lvl6pPr marL="0" marR="0" indent="250022"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6pPr>
            <a:lvl7pPr marL="0" marR="0" indent="500045"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7pPr>
            <a:lvl8pPr marL="0" marR="0" indent="750067"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8pPr>
            <a:lvl9pPr marL="0" marR="0" indent="1000089"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9pPr>
          </a:lstStyle>
          <a:p>
            <a:pPr algn="just"/>
            <a:r>
              <a:rPr lang="vi-VN" sz="2400" cap="none" dirty="0"/>
              <a:t>Javascript, </a:t>
            </a:r>
            <a:r>
              <a:rPr lang="en-US" sz="2400" cap="none" dirty="0"/>
              <a:t>a scripted language literally, is a language based on a dynamically typed, weakly typed prototype, with built-in support</a:t>
            </a:r>
            <a:endParaRPr lang="vi-VN" sz="2400" cap="none" dirty="0"/>
          </a:p>
        </p:txBody>
      </p:sp>
    </p:spTree>
    <p:extLst>
      <p:ext uri="{BB962C8B-B14F-4D97-AF65-F5344CB8AC3E}">
        <p14:creationId xmlns:p14="http://schemas.microsoft.com/office/powerpoint/2010/main" val="24279950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61">
            <a:extLst>
              <a:ext uri="{FF2B5EF4-FFF2-40B4-BE49-F238E27FC236}">
                <a16:creationId xmlns:a16="http://schemas.microsoft.com/office/drawing/2014/main" id="{768D0F8E-D90C-403E-8495-62AD5648C860}"/>
              </a:ext>
            </a:extLst>
          </p:cNvPr>
          <p:cNvSpPr txBox="1"/>
          <p:nvPr/>
        </p:nvSpPr>
        <p:spPr>
          <a:xfrm>
            <a:off x="2186095" y="1071231"/>
            <a:ext cx="7848600"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ctr">
              <a:spcBef>
                <a:spcPts val="1200"/>
              </a:spcBef>
              <a:buSzPct val="100000"/>
              <a:defRPr sz="2000"/>
            </a:pPr>
            <a:r>
              <a:rPr lang="vi-VN" sz="2800" b="1" dirty="0">
                <a:latin typeface="#9Slide02 Noi dung dai"/>
              </a:rPr>
              <a:t>Using programming technologies</a:t>
            </a:r>
          </a:p>
        </p:txBody>
      </p:sp>
      <p:pic>
        <p:nvPicPr>
          <p:cNvPr id="2" name="Picture 1">
            <a:extLst>
              <a:ext uri="{FF2B5EF4-FFF2-40B4-BE49-F238E27FC236}">
                <a16:creationId xmlns:a16="http://schemas.microsoft.com/office/drawing/2014/main" id="{2F837DEE-4841-4F56-9BCC-5556F38C1369}"/>
              </a:ext>
            </a:extLst>
          </p:cNvPr>
          <p:cNvPicPr>
            <a:picLocks noChangeAspect="1"/>
          </p:cNvPicPr>
          <p:nvPr/>
        </p:nvPicPr>
        <p:blipFill>
          <a:blip r:embed="rId2"/>
          <a:stretch>
            <a:fillRect/>
          </a:stretch>
        </p:blipFill>
        <p:spPr>
          <a:xfrm>
            <a:off x="1676400" y="1584214"/>
            <a:ext cx="4433149" cy="4433149"/>
          </a:xfrm>
          <a:prstGeom prst="rect">
            <a:avLst/>
          </a:prstGeom>
        </p:spPr>
      </p:pic>
      <p:pic>
        <p:nvPicPr>
          <p:cNvPr id="7" name="Picture Placeholder 20">
            <a:extLst>
              <a:ext uri="{FF2B5EF4-FFF2-40B4-BE49-F238E27FC236}">
                <a16:creationId xmlns:a16="http://schemas.microsoft.com/office/drawing/2014/main" id="{0F12CBC9-E272-476A-8B66-38A1E7A4C4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3" t="42" r="-1843" b="27364"/>
          <a:stretch/>
        </p:blipFill>
        <p:spPr>
          <a:xfrm>
            <a:off x="-152400" y="-69892"/>
            <a:ext cx="1905000" cy="1927815"/>
          </a:xfrm>
          <a:prstGeom prst="rect">
            <a:avLst/>
          </a:prstGeom>
        </p:spPr>
      </p:pic>
      <p:sp>
        <p:nvSpPr>
          <p:cNvPr id="8" name="HEADING HERE">
            <a:extLst>
              <a:ext uri="{FF2B5EF4-FFF2-40B4-BE49-F238E27FC236}">
                <a16:creationId xmlns:a16="http://schemas.microsoft.com/office/drawing/2014/main" id="{59C5D519-5E71-4F1F-8A9A-2761136A9A55}"/>
              </a:ext>
            </a:extLst>
          </p:cNvPr>
          <p:cNvSpPr txBox="1">
            <a:spLocks/>
          </p:cNvSpPr>
          <p:nvPr/>
        </p:nvSpPr>
        <p:spPr>
          <a:xfrm>
            <a:off x="6553201" y="1857923"/>
            <a:ext cx="4800599" cy="36284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410751" eaLnBrk="1" latinLnBrk="0" hangingPunct="1">
              <a:lnSpc>
                <a:spcPct val="100000"/>
              </a:lnSpc>
              <a:spcBef>
                <a:spcPts val="0"/>
              </a:spcBef>
              <a:spcAft>
                <a:spcPts val="0"/>
              </a:spcAft>
              <a:buClrTx/>
              <a:buSzTx/>
              <a:buFontTx/>
              <a:buNone/>
              <a:tabLst/>
              <a:defRPr sz="984" b="0" i="0" u="none" strike="noStrike" cap="all" spc="148" baseline="0">
                <a:ln>
                  <a:noFill/>
                </a:ln>
                <a:solidFill>
                  <a:srgbClr val="000000"/>
                </a:solidFill>
                <a:uFillTx/>
                <a:latin typeface="+mn-lt"/>
                <a:ea typeface="+mn-ea"/>
                <a:cs typeface="+mn-cs"/>
                <a:sym typeface="Avenir Next"/>
              </a:defRPr>
            </a:lvl1pPr>
            <a:lvl2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2pPr>
            <a:lvl3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3pPr>
            <a:lvl4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4pPr>
            <a:lvl5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5pPr>
            <a:lvl6pPr marL="0" marR="0" indent="250022"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6pPr>
            <a:lvl7pPr marL="0" marR="0" indent="500045"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7pPr>
            <a:lvl8pPr marL="0" marR="0" indent="750067"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8pPr>
            <a:lvl9pPr marL="0" marR="0" indent="1000089"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9pPr>
          </a:lstStyle>
          <a:p>
            <a:pPr algn="just"/>
            <a:r>
              <a:rPr lang="vi-VN" sz="2200" cap="none" dirty="0"/>
              <a:t>AJAX (asynchronous Javascript and XML), </a:t>
            </a:r>
            <a:r>
              <a:rPr lang="en-US" sz="2200" cap="none" dirty="0"/>
              <a:t>used to show a set of browser-side website development technologies that integrate multiple technologies. The concept of ajax was introduced by Jesse James Garrett.</a:t>
            </a:r>
            <a:endParaRPr lang="vi-VN" sz="2200" cap="none" dirty="0"/>
          </a:p>
        </p:txBody>
      </p:sp>
    </p:spTree>
    <p:extLst>
      <p:ext uri="{BB962C8B-B14F-4D97-AF65-F5344CB8AC3E}">
        <p14:creationId xmlns:p14="http://schemas.microsoft.com/office/powerpoint/2010/main" val="45743888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61">
            <a:extLst>
              <a:ext uri="{FF2B5EF4-FFF2-40B4-BE49-F238E27FC236}">
                <a16:creationId xmlns:a16="http://schemas.microsoft.com/office/drawing/2014/main" id="{768D0F8E-D90C-403E-8495-62AD5648C860}"/>
              </a:ext>
            </a:extLst>
          </p:cNvPr>
          <p:cNvSpPr txBox="1"/>
          <p:nvPr/>
        </p:nvSpPr>
        <p:spPr>
          <a:xfrm>
            <a:off x="2186095" y="1071231"/>
            <a:ext cx="7848600" cy="523220"/>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marL="0" marR="0" lvl="0" indent="0" algn="ctr" defTabSz="914400" rtl="0" eaLnBrk="1" fontAlgn="auto" latinLnBrk="0" hangingPunct="0">
              <a:lnSpc>
                <a:spcPct val="100000"/>
              </a:lnSpc>
              <a:spcBef>
                <a:spcPts val="1200"/>
              </a:spcBef>
              <a:spcAft>
                <a:spcPts val="0"/>
              </a:spcAft>
              <a:buClrTx/>
              <a:buSzPct val="100000"/>
              <a:buFontTx/>
              <a:buNone/>
              <a:tabLst/>
              <a:defRPr sz="2000"/>
            </a:pPr>
            <a:r>
              <a:rPr kumimoji="0" lang="vi-VN" sz="2800" b="1" i="0" u="none" strike="noStrike" kern="0" cap="none" spc="0" normalizeH="0" baseline="0" noProof="0" dirty="0">
                <a:ln>
                  <a:noFill/>
                </a:ln>
                <a:solidFill>
                  <a:srgbClr val="000000"/>
                </a:solidFill>
                <a:effectLst/>
                <a:uLnTx/>
                <a:uFillTx/>
                <a:latin typeface="#9Slide02 Noi dung dai"/>
                <a:sym typeface="Helvetica"/>
              </a:rPr>
              <a:t>Using programming technologies</a:t>
            </a:r>
          </a:p>
        </p:txBody>
      </p:sp>
      <p:pic>
        <p:nvPicPr>
          <p:cNvPr id="2" name="Picture 1">
            <a:extLst>
              <a:ext uri="{FF2B5EF4-FFF2-40B4-BE49-F238E27FC236}">
                <a16:creationId xmlns:a16="http://schemas.microsoft.com/office/drawing/2014/main" id="{B94159B4-E38E-4E1A-8B03-5D24951F4A60}"/>
              </a:ext>
            </a:extLst>
          </p:cNvPr>
          <p:cNvPicPr>
            <a:picLocks noChangeAspect="1"/>
          </p:cNvPicPr>
          <p:nvPr/>
        </p:nvPicPr>
        <p:blipFill>
          <a:blip r:embed="rId2"/>
          <a:stretch>
            <a:fillRect/>
          </a:stretch>
        </p:blipFill>
        <p:spPr>
          <a:xfrm>
            <a:off x="1676400" y="1573900"/>
            <a:ext cx="4443463" cy="4443463"/>
          </a:xfrm>
          <a:prstGeom prst="rect">
            <a:avLst/>
          </a:prstGeom>
        </p:spPr>
      </p:pic>
      <p:pic>
        <p:nvPicPr>
          <p:cNvPr id="7" name="Picture Placeholder 20">
            <a:extLst>
              <a:ext uri="{FF2B5EF4-FFF2-40B4-BE49-F238E27FC236}">
                <a16:creationId xmlns:a16="http://schemas.microsoft.com/office/drawing/2014/main" id="{6F9189D7-218E-437C-B1CD-1A077D4ABB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3" t="42" r="-1843" b="27364"/>
          <a:stretch/>
        </p:blipFill>
        <p:spPr>
          <a:xfrm>
            <a:off x="-152400" y="-69892"/>
            <a:ext cx="1905000" cy="1927815"/>
          </a:xfrm>
          <a:prstGeom prst="rect">
            <a:avLst/>
          </a:prstGeom>
        </p:spPr>
      </p:pic>
      <p:sp>
        <p:nvSpPr>
          <p:cNvPr id="8" name="HEADING HERE">
            <a:extLst>
              <a:ext uri="{FF2B5EF4-FFF2-40B4-BE49-F238E27FC236}">
                <a16:creationId xmlns:a16="http://schemas.microsoft.com/office/drawing/2014/main" id="{FE751DDC-9760-4BD1-8989-D2A86B924178}"/>
              </a:ext>
            </a:extLst>
          </p:cNvPr>
          <p:cNvSpPr txBox="1">
            <a:spLocks/>
          </p:cNvSpPr>
          <p:nvPr/>
        </p:nvSpPr>
        <p:spPr>
          <a:xfrm>
            <a:off x="6553201" y="1857923"/>
            <a:ext cx="4800599" cy="37046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marL="0" marR="0" indent="0" algn="l" defTabSz="410751" eaLnBrk="1" latinLnBrk="0" hangingPunct="1">
              <a:lnSpc>
                <a:spcPct val="100000"/>
              </a:lnSpc>
              <a:spcBef>
                <a:spcPts val="0"/>
              </a:spcBef>
              <a:spcAft>
                <a:spcPts val="0"/>
              </a:spcAft>
              <a:buClrTx/>
              <a:buSzTx/>
              <a:buFontTx/>
              <a:buNone/>
              <a:tabLst/>
              <a:defRPr sz="984" b="0" i="0" u="none" strike="noStrike" cap="all" spc="148" baseline="0">
                <a:ln>
                  <a:noFill/>
                </a:ln>
                <a:solidFill>
                  <a:srgbClr val="000000"/>
                </a:solidFill>
                <a:uFillTx/>
                <a:latin typeface="+mn-lt"/>
                <a:ea typeface="+mn-ea"/>
                <a:cs typeface="+mn-cs"/>
                <a:sym typeface="Avenir Next"/>
              </a:defRPr>
            </a:lvl1pPr>
            <a:lvl2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2pPr>
            <a:lvl3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3pPr>
            <a:lvl4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4pPr>
            <a:lvl5pPr marL="0" marR="0" indent="0"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5pPr>
            <a:lvl6pPr marL="0" marR="0" indent="250022"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6pPr>
            <a:lvl7pPr marL="0" marR="0" indent="500045"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7pPr>
            <a:lvl8pPr marL="0" marR="0" indent="750067"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8pPr>
            <a:lvl9pPr marL="0" marR="0" indent="1000089" algn="ctr" defTabSz="410751" eaLnBrk="1" latinLnBrk="0" hangingPunct="1">
              <a:lnSpc>
                <a:spcPct val="100000"/>
              </a:lnSpc>
              <a:spcBef>
                <a:spcPts val="0"/>
              </a:spcBef>
              <a:spcAft>
                <a:spcPts val="0"/>
              </a:spcAft>
              <a:buClrTx/>
              <a:buSzTx/>
              <a:buFontTx/>
              <a:buNone/>
              <a:tabLst/>
              <a:defRPr sz="2531" b="0" i="0" u="none" strike="noStrike" cap="none" spc="0" baseline="0">
                <a:ln>
                  <a:noFill/>
                </a:ln>
                <a:solidFill>
                  <a:srgbClr val="000000"/>
                </a:solidFill>
                <a:uFillTx/>
                <a:latin typeface="Gill Sans"/>
                <a:ea typeface="Gill Sans"/>
                <a:cs typeface="Gill Sans"/>
                <a:sym typeface="Gill Sans"/>
              </a:defRPr>
            </a:lvl9pPr>
          </a:lstStyle>
          <a:p>
            <a:pPr marL="0" marR="0" lvl="0" indent="0" algn="just" defTabSz="410751" rtl="0" eaLnBrk="1" fontAlgn="auto" latinLnBrk="0" hangingPunct="1">
              <a:lnSpc>
                <a:spcPct val="100000"/>
              </a:lnSpc>
              <a:spcBef>
                <a:spcPts val="0"/>
              </a:spcBef>
              <a:spcAft>
                <a:spcPts val="0"/>
              </a:spcAft>
              <a:buClrTx/>
              <a:buSzTx/>
              <a:buFontTx/>
              <a:buNone/>
              <a:tabLst/>
              <a:defRPr/>
            </a:pPr>
            <a:r>
              <a:rPr kumimoji="0" lang="en-US" sz="2400" b="0" i="0" u="none" strike="noStrike" kern="0" cap="none" spc="148" normalizeH="0" baseline="0" noProof="0" dirty="0" err="1">
                <a:ln>
                  <a:noFill/>
                </a:ln>
                <a:solidFill>
                  <a:srgbClr val="000000"/>
                </a:solidFill>
                <a:effectLst/>
                <a:uLnTx/>
                <a:uFillTx/>
                <a:latin typeface="Avenir Next"/>
                <a:sym typeface="Avenir Next"/>
              </a:rPr>
              <a:t>Codeigniter</a:t>
            </a:r>
            <a:r>
              <a:rPr kumimoji="0" lang="en-US" sz="2400" b="0" i="0" u="none" strike="noStrike" kern="0" cap="none" spc="148" normalizeH="0" baseline="0" noProof="0" dirty="0">
                <a:ln>
                  <a:noFill/>
                </a:ln>
                <a:solidFill>
                  <a:srgbClr val="000000"/>
                </a:solidFill>
                <a:effectLst/>
                <a:uLnTx/>
                <a:uFillTx/>
                <a:latin typeface="Avenir Next"/>
                <a:sym typeface="Avenir Next"/>
              </a:rPr>
              <a:t> is an open source web application platform written in the PHP language by rick </a:t>
            </a:r>
            <a:r>
              <a:rPr kumimoji="0" lang="en-US" sz="2400" b="0" i="0" u="none" strike="noStrike" kern="0" cap="none" spc="148" normalizeH="0" baseline="0" noProof="0" dirty="0" err="1">
                <a:ln>
                  <a:noFill/>
                </a:ln>
                <a:solidFill>
                  <a:srgbClr val="000000"/>
                </a:solidFill>
                <a:effectLst/>
                <a:uLnTx/>
                <a:uFillTx/>
                <a:latin typeface="Avenir Next"/>
                <a:sym typeface="Avenir Next"/>
              </a:rPr>
              <a:t>ellis</a:t>
            </a:r>
            <a:r>
              <a:rPr kumimoji="0" lang="vi-VN" sz="2400" b="0" i="0" u="none" strike="noStrike" kern="0" cap="none" spc="148" normalizeH="0" baseline="0" noProof="0" dirty="0">
                <a:ln>
                  <a:noFill/>
                </a:ln>
                <a:solidFill>
                  <a:srgbClr val="000000"/>
                </a:solidFill>
                <a:effectLst/>
                <a:uLnTx/>
                <a:uFillTx/>
                <a:latin typeface="Avenir Next"/>
                <a:sym typeface="Avenir Next"/>
              </a:rPr>
              <a:t>. </a:t>
            </a:r>
            <a:r>
              <a:rPr kumimoji="0" lang="en-US" sz="2400" b="0" i="0" u="none" strike="noStrike" kern="0" cap="none" spc="148" normalizeH="0" baseline="0" noProof="0" dirty="0">
                <a:ln>
                  <a:noFill/>
                </a:ln>
                <a:solidFill>
                  <a:srgbClr val="000000"/>
                </a:solidFill>
                <a:effectLst/>
                <a:uLnTx/>
                <a:uFillTx/>
                <a:latin typeface="Avenir Next"/>
                <a:sym typeface="Avenir Next"/>
              </a:rPr>
              <a:t>This framework gives you a framework that handles both advanced PHP and PHP security to create different projects</a:t>
            </a:r>
            <a:endParaRPr kumimoji="0" lang="vi-VN" sz="2400" b="0" i="0" u="none" strike="noStrike" kern="0" cap="none" spc="148" normalizeH="0" baseline="0" noProof="0" dirty="0">
              <a:ln>
                <a:noFill/>
              </a:ln>
              <a:solidFill>
                <a:srgbClr val="000000"/>
              </a:solidFill>
              <a:effectLst/>
              <a:uLnTx/>
              <a:uFillTx/>
              <a:latin typeface="Avenir Next"/>
              <a:sym typeface="Avenir Next"/>
            </a:endParaRPr>
          </a:p>
        </p:txBody>
      </p:sp>
    </p:spTree>
    <p:extLst>
      <p:ext uri="{BB962C8B-B14F-4D97-AF65-F5344CB8AC3E}">
        <p14:creationId xmlns:p14="http://schemas.microsoft.com/office/powerpoint/2010/main" val="269145017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8" name="Title 1"/>
          <p:cNvSpPr txBox="1">
            <a:spLocks noGrp="1"/>
          </p:cNvSpPr>
          <p:nvPr>
            <p:ph type="title"/>
          </p:nvPr>
        </p:nvSpPr>
        <p:spPr>
          <a:xfrm>
            <a:off x="391630" y="147269"/>
            <a:ext cx="10515601" cy="1325563"/>
          </a:xfrm>
          <a:prstGeom prst="rect">
            <a:avLst/>
          </a:prstGeom>
        </p:spPr>
        <p:txBody>
          <a:bodyPr/>
          <a:lstStyle/>
          <a:p>
            <a:r>
              <a:rPr lang="vi-VN" dirty="0"/>
              <a:t>		2. System design analysis</a:t>
            </a:r>
          </a:p>
        </p:txBody>
      </p:sp>
      <p:pic>
        <p:nvPicPr>
          <p:cNvPr id="5" name="Picture Placeholder 22">
            <a:extLst>
              <a:ext uri="{FF2B5EF4-FFF2-40B4-BE49-F238E27FC236}">
                <a16:creationId xmlns:a16="http://schemas.microsoft.com/office/drawing/2014/main" id="{C8DC460E-CA3C-4192-B64C-F8E3311117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733" t="-8242" r="-19227" b="25185"/>
          <a:stretch/>
        </p:blipFill>
        <p:spPr>
          <a:xfrm flipH="1">
            <a:off x="-381000" y="-228600"/>
            <a:ext cx="2425756" cy="2088921"/>
          </a:xfrm>
          <a:prstGeom prst="rect">
            <a:avLst/>
          </a:prstGeom>
        </p:spPr>
      </p:pic>
      <p:sp>
        <p:nvSpPr>
          <p:cNvPr id="6" name="Freeform 76">
            <a:extLst>
              <a:ext uri="{FF2B5EF4-FFF2-40B4-BE49-F238E27FC236}">
                <a16:creationId xmlns:a16="http://schemas.microsoft.com/office/drawing/2014/main" id="{961FD05D-689F-4ABA-94A2-97C4F1CB6276}"/>
              </a:ext>
            </a:extLst>
          </p:cNvPr>
          <p:cNvSpPr/>
          <p:nvPr/>
        </p:nvSpPr>
        <p:spPr>
          <a:xfrm>
            <a:off x="-49622" y="5272087"/>
            <a:ext cx="12240001" cy="25401"/>
          </a:xfrm>
          <a:custGeom>
            <a:avLst/>
            <a:gdLst/>
            <a:ahLst/>
            <a:cxnLst>
              <a:cxn ang="0">
                <a:pos x="wd2" y="hd2"/>
              </a:cxn>
              <a:cxn ang="5400000">
                <a:pos x="wd2" y="hd2"/>
              </a:cxn>
              <a:cxn ang="10800000">
                <a:pos x="wd2" y="hd2"/>
              </a:cxn>
              <a:cxn ang="16200000">
                <a:pos x="wd2" y="hd2"/>
              </a:cxn>
            </a:cxnLst>
            <a:rect l="0" t="0" r="r" b="b"/>
            <a:pathLst>
              <a:path w="21600" h="21600" extrusionOk="0">
                <a:moveTo>
                  <a:pt x="21596" y="10400"/>
                </a:moveTo>
                <a:cubicBezTo>
                  <a:pt x="20789" y="11200"/>
                  <a:pt x="19283" y="10800"/>
                  <a:pt x="18788" y="8800"/>
                </a:cubicBezTo>
                <a:cubicBezTo>
                  <a:pt x="18294" y="7200"/>
                  <a:pt x="15660" y="10400"/>
                  <a:pt x="14839" y="10400"/>
                </a:cubicBezTo>
                <a:cubicBezTo>
                  <a:pt x="14162" y="10800"/>
                  <a:pt x="11419" y="6400"/>
                  <a:pt x="10723" y="6400"/>
                </a:cubicBezTo>
                <a:cubicBezTo>
                  <a:pt x="9947" y="6400"/>
                  <a:pt x="7577" y="11600"/>
                  <a:pt x="7168" y="7200"/>
                </a:cubicBezTo>
                <a:cubicBezTo>
                  <a:pt x="7005" y="5200"/>
                  <a:pt x="4267" y="2400"/>
                  <a:pt x="3545" y="3600"/>
                </a:cubicBezTo>
                <a:cubicBezTo>
                  <a:pt x="3004" y="4400"/>
                  <a:pt x="2464" y="3600"/>
                  <a:pt x="1924" y="1200"/>
                </a:cubicBezTo>
                <a:cubicBezTo>
                  <a:pt x="1706" y="0"/>
                  <a:pt x="865" y="0"/>
                  <a:pt x="0" y="0"/>
                </a:cubicBezTo>
                <a:cubicBezTo>
                  <a:pt x="1" y="2400"/>
                  <a:pt x="3" y="5200"/>
                  <a:pt x="4" y="7600"/>
                </a:cubicBezTo>
                <a:cubicBezTo>
                  <a:pt x="4" y="9200"/>
                  <a:pt x="4" y="10800"/>
                  <a:pt x="4" y="12000"/>
                </a:cubicBezTo>
                <a:cubicBezTo>
                  <a:pt x="315" y="12400"/>
                  <a:pt x="654" y="12400"/>
                  <a:pt x="979" y="12800"/>
                </a:cubicBezTo>
                <a:cubicBezTo>
                  <a:pt x="980" y="12800"/>
                  <a:pt x="982" y="12800"/>
                  <a:pt x="982" y="12800"/>
                </a:cubicBezTo>
                <a:cubicBezTo>
                  <a:pt x="1094" y="12800"/>
                  <a:pt x="1205" y="12800"/>
                  <a:pt x="1314" y="12800"/>
                </a:cubicBezTo>
                <a:cubicBezTo>
                  <a:pt x="1318" y="12800"/>
                  <a:pt x="1324" y="12800"/>
                  <a:pt x="1328" y="12800"/>
                </a:cubicBezTo>
                <a:cubicBezTo>
                  <a:pt x="1334" y="12800"/>
                  <a:pt x="1338" y="13200"/>
                  <a:pt x="1344" y="13200"/>
                </a:cubicBezTo>
                <a:cubicBezTo>
                  <a:pt x="1350" y="13200"/>
                  <a:pt x="1355" y="13200"/>
                  <a:pt x="1361" y="13200"/>
                </a:cubicBezTo>
                <a:cubicBezTo>
                  <a:pt x="1367" y="13200"/>
                  <a:pt x="1373" y="13200"/>
                  <a:pt x="1380" y="13200"/>
                </a:cubicBezTo>
                <a:cubicBezTo>
                  <a:pt x="1384" y="13200"/>
                  <a:pt x="1389" y="13200"/>
                  <a:pt x="1393" y="13200"/>
                </a:cubicBezTo>
                <a:cubicBezTo>
                  <a:pt x="1400" y="13200"/>
                  <a:pt x="1407" y="13200"/>
                  <a:pt x="1416" y="13200"/>
                </a:cubicBezTo>
                <a:cubicBezTo>
                  <a:pt x="1419" y="13200"/>
                  <a:pt x="1423" y="13200"/>
                  <a:pt x="1426" y="13200"/>
                </a:cubicBezTo>
                <a:cubicBezTo>
                  <a:pt x="1433" y="13200"/>
                  <a:pt x="1439" y="13200"/>
                  <a:pt x="1445" y="13200"/>
                </a:cubicBezTo>
                <a:cubicBezTo>
                  <a:pt x="1451" y="13200"/>
                  <a:pt x="1458" y="13200"/>
                  <a:pt x="1464" y="13200"/>
                </a:cubicBezTo>
                <a:cubicBezTo>
                  <a:pt x="1468" y="13200"/>
                  <a:pt x="1472" y="13200"/>
                  <a:pt x="1478" y="13200"/>
                </a:cubicBezTo>
                <a:cubicBezTo>
                  <a:pt x="1484" y="13200"/>
                  <a:pt x="1490" y="13200"/>
                  <a:pt x="1495" y="13200"/>
                </a:cubicBezTo>
                <a:cubicBezTo>
                  <a:pt x="1501" y="13200"/>
                  <a:pt x="1507" y="13200"/>
                  <a:pt x="1514" y="13200"/>
                </a:cubicBezTo>
                <a:cubicBezTo>
                  <a:pt x="1517" y="13200"/>
                  <a:pt x="1520" y="13200"/>
                  <a:pt x="1523" y="13200"/>
                </a:cubicBezTo>
                <a:cubicBezTo>
                  <a:pt x="1530" y="13200"/>
                  <a:pt x="1539" y="13200"/>
                  <a:pt x="1546" y="13200"/>
                </a:cubicBezTo>
                <a:cubicBezTo>
                  <a:pt x="1552" y="13200"/>
                  <a:pt x="1559" y="13200"/>
                  <a:pt x="1565" y="13200"/>
                </a:cubicBezTo>
                <a:cubicBezTo>
                  <a:pt x="1568" y="13200"/>
                  <a:pt x="1570" y="13200"/>
                  <a:pt x="1573" y="13200"/>
                </a:cubicBezTo>
                <a:cubicBezTo>
                  <a:pt x="1581" y="13200"/>
                  <a:pt x="1586" y="13200"/>
                  <a:pt x="1592" y="13200"/>
                </a:cubicBezTo>
                <a:cubicBezTo>
                  <a:pt x="1599" y="13200"/>
                  <a:pt x="1605" y="13200"/>
                  <a:pt x="1611" y="13200"/>
                </a:cubicBezTo>
                <a:cubicBezTo>
                  <a:pt x="1612" y="13200"/>
                  <a:pt x="1614" y="13200"/>
                  <a:pt x="1615" y="13200"/>
                </a:cubicBezTo>
                <a:cubicBezTo>
                  <a:pt x="1624" y="13200"/>
                  <a:pt x="1633" y="13200"/>
                  <a:pt x="1640" y="13200"/>
                </a:cubicBezTo>
                <a:cubicBezTo>
                  <a:pt x="1644" y="13200"/>
                  <a:pt x="1648" y="13200"/>
                  <a:pt x="1651" y="13200"/>
                </a:cubicBezTo>
                <a:cubicBezTo>
                  <a:pt x="1663" y="13200"/>
                  <a:pt x="1674" y="13200"/>
                  <a:pt x="1686" y="13200"/>
                </a:cubicBezTo>
                <a:cubicBezTo>
                  <a:pt x="1705" y="13200"/>
                  <a:pt x="1723" y="13200"/>
                  <a:pt x="1741" y="13600"/>
                </a:cubicBezTo>
                <a:cubicBezTo>
                  <a:pt x="1757" y="13600"/>
                  <a:pt x="1773" y="13600"/>
                  <a:pt x="1788" y="13600"/>
                </a:cubicBezTo>
                <a:cubicBezTo>
                  <a:pt x="1790" y="13600"/>
                  <a:pt x="1790" y="13600"/>
                  <a:pt x="1791" y="13600"/>
                </a:cubicBezTo>
                <a:cubicBezTo>
                  <a:pt x="1797" y="13600"/>
                  <a:pt x="1803" y="13600"/>
                  <a:pt x="1810" y="13600"/>
                </a:cubicBezTo>
                <a:cubicBezTo>
                  <a:pt x="1813" y="13600"/>
                  <a:pt x="1817" y="13600"/>
                  <a:pt x="1822" y="13600"/>
                </a:cubicBezTo>
                <a:cubicBezTo>
                  <a:pt x="1827" y="13600"/>
                  <a:pt x="1833" y="13600"/>
                  <a:pt x="1838" y="13600"/>
                </a:cubicBezTo>
                <a:cubicBezTo>
                  <a:pt x="1842" y="13600"/>
                  <a:pt x="1846" y="13600"/>
                  <a:pt x="1851" y="13600"/>
                </a:cubicBezTo>
                <a:cubicBezTo>
                  <a:pt x="1855" y="13600"/>
                  <a:pt x="1859" y="13600"/>
                  <a:pt x="1865" y="13600"/>
                </a:cubicBezTo>
                <a:cubicBezTo>
                  <a:pt x="1869" y="13600"/>
                  <a:pt x="1875" y="13600"/>
                  <a:pt x="1881" y="13600"/>
                </a:cubicBezTo>
                <a:cubicBezTo>
                  <a:pt x="1884" y="13600"/>
                  <a:pt x="1888" y="13600"/>
                  <a:pt x="1891" y="13600"/>
                </a:cubicBezTo>
                <a:cubicBezTo>
                  <a:pt x="1897" y="13600"/>
                  <a:pt x="1902" y="13600"/>
                  <a:pt x="1908" y="13600"/>
                </a:cubicBezTo>
                <a:cubicBezTo>
                  <a:pt x="1911" y="13600"/>
                  <a:pt x="1915" y="13600"/>
                  <a:pt x="1918" y="13600"/>
                </a:cubicBezTo>
                <a:cubicBezTo>
                  <a:pt x="1924" y="13600"/>
                  <a:pt x="1931" y="13600"/>
                  <a:pt x="1937" y="13600"/>
                </a:cubicBezTo>
                <a:cubicBezTo>
                  <a:pt x="1940" y="13600"/>
                  <a:pt x="1943" y="13600"/>
                  <a:pt x="1946" y="13600"/>
                </a:cubicBezTo>
                <a:cubicBezTo>
                  <a:pt x="1952" y="13600"/>
                  <a:pt x="1957" y="13600"/>
                  <a:pt x="1962" y="13600"/>
                </a:cubicBezTo>
                <a:cubicBezTo>
                  <a:pt x="1967" y="13600"/>
                  <a:pt x="1972" y="13600"/>
                  <a:pt x="1978" y="13600"/>
                </a:cubicBezTo>
                <a:cubicBezTo>
                  <a:pt x="1980" y="13600"/>
                  <a:pt x="1983" y="13600"/>
                  <a:pt x="1988" y="13600"/>
                </a:cubicBezTo>
                <a:cubicBezTo>
                  <a:pt x="1992" y="13600"/>
                  <a:pt x="1998" y="13600"/>
                  <a:pt x="2002" y="13600"/>
                </a:cubicBezTo>
                <a:cubicBezTo>
                  <a:pt x="2006" y="13600"/>
                  <a:pt x="2011" y="13600"/>
                  <a:pt x="2017" y="13600"/>
                </a:cubicBezTo>
                <a:cubicBezTo>
                  <a:pt x="2019" y="13600"/>
                  <a:pt x="2024" y="13600"/>
                  <a:pt x="2027" y="13600"/>
                </a:cubicBezTo>
                <a:cubicBezTo>
                  <a:pt x="2031" y="14000"/>
                  <a:pt x="2037" y="14000"/>
                  <a:pt x="2041" y="14000"/>
                </a:cubicBezTo>
                <a:cubicBezTo>
                  <a:pt x="2045" y="14000"/>
                  <a:pt x="2050" y="14000"/>
                  <a:pt x="2054" y="14000"/>
                </a:cubicBezTo>
                <a:cubicBezTo>
                  <a:pt x="2057" y="14000"/>
                  <a:pt x="2061" y="14000"/>
                  <a:pt x="2064" y="14000"/>
                </a:cubicBezTo>
                <a:cubicBezTo>
                  <a:pt x="2070" y="14000"/>
                  <a:pt x="2074" y="14000"/>
                  <a:pt x="2079" y="14000"/>
                </a:cubicBezTo>
                <a:cubicBezTo>
                  <a:pt x="2083" y="14000"/>
                  <a:pt x="2086" y="14000"/>
                  <a:pt x="2090" y="14000"/>
                </a:cubicBezTo>
                <a:cubicBezTo>
                  <a:pt x="2094" y="14000"/>
                  <a:pt x="2099" y="14000"/>
                  <a:pt x="2102" y="14000"/>
                </a:cubicBezTo>
                <a:cubicBezTo>
                  <a:pt x="2107" y="14000"/>
                  <a:pt x="2113" y="14000"/>
                  <a:pt x="2118" y="14000"/>
                </a:cubicBezTo>
                <a:cubicBezTo>
                  <a:pt x="2120" y="14000"/>
                  <a:pt x="2123" y="14000"/>
                  <a:pt x="2126" y="14000"/>
                </a:cubicBezTo>
                <a:cubicBezTo>
                  <a:pt x="2129" y="14000"/>
                  <a:pt x="2133" y="14000"/>
                  <a:pt x="2138" y="14000"/>
                </a:cubicBezTo>
                <a:cubicBezTo>
                  <a:pt x="2142" y="14000"/>
                  <a:pt x="2146" y="14000"/>
                  <a:pt x="2151" y="14000"/>
                </a:cubicBezTo>
                <a:cubicBezTo>
                  <a:pt x="2152" y="14000"/>
                  <a:pt x="2155" y="14000"/>
                  <a:pt x="2157" y="14000"/>
                </a:cubicBezTo>
                <a:cubicBezTo>
                  <a:pt x="2162" y="14000"/>
                  <a:pt x="2167" y="14000"/>
                  <a:pt x="2172" y="14000"/>
                </a:cubicBezTo>
                <a:cubicBezTo>
                  <a:pt x="2187" y="14000"/>
                  <a:pt x="2201" y="14000"/>
                  <a:pt x="2216" y="14000"/>
                </a:cubicBezTo>
                <a:cubicBezTo>
                  <a:pt x="2217" y="14000"/>
                  <a:pt x="2220" y="14000"/>
                  <a:pt x="2223" y="14000"/>
                </a:cubicBezTo>
                <a:cubicBezTo>
                  <a:pt x="2227" y="14000"/>
                  <a:pt x="2232" y="14000"/>
                  <a:pt x="2237" y="14000"/>
                </a:cubicBezTo>
                <a:cubicBezTo>
                  <a:pt x="2239" y="14000"/>
                  <a:pt x="2240" y="14400"/>
                  <a:pt x="2242" y="14400"/>
                </a:cubicBezTo>
                <a:cubicBezTo>
                  <a:pt x="2247" y="14400"/>
                  <a:pt x="2252" y="14400"/>
                  <a:pt x="2256" y="14400"/>
                </a:cubicBezTo>
                <a:cubicBezTo>
                  <a:pt x="2259" y="14400"/>
                  <a:pt x="2262" y="14400"/>
                  <a:pt x="2266" y="14400"/>
                </a:cubicBezTo>
                <a:cubicBezTo>
                  <a:pt x="2269" y="14400"/>
                  <a:pt x="2273" y="14400"/>
                  <a:pt x="2276" y="14400"/>
                </a:cubicBezTo>
                <a:cubicBezTo>
                  <a:pt x="2279" y="14400"/>
                  <a:pt x="2284" y="14400"/>
                  <a:pt x="2286" y="14400"/>
                </a:cubicBezTo>
                <a:cubicBezTo>
                  <a:pt x="2289" y="14400"/>
                  <a:pt x="2292" y="14400"/>
                  <a:pt x="2295" y="14400"/>
                </a:cubicBezTo>
                <a:cubicBezTo>
                  <a:pt x="2298" y="14400"/>
                  <a:pt x="2301" y="14400"/>
                  <a:pt x="2304" y="14400"/>
                </a:cubicBezTo>
                <a:cubicBezTo>
                  <a:pt x="2308" y="14400"/>
                  <a:pt x="2311" y="14400"/>
                  <a:pt x="2314" y="14400"/>
                </a:cubicBezTo>
                <a:cubicBezTo>
                  <a:pt x="2317" y="14400"/>
                  <a:pt x="2318" y="14400"/>
                  <a:pt x="2321" y="14400"/>
                </a:cubicBezTo>
                <a:cubicBezTo>
                  <a:pt x="2325" y="14400"/>
                  <a:pt x="2328" y="14400"/>
                  <a:pt x="2331" y="14400"/>
                </a:cubicBezTo>
                <a:cubicBezTo>
                  <a:pt x="2334" y="14400"/>
                  <a:pt x="2337" y="14400"/>
                  <a:pt x="2338" y="14400"/>
                </a:cubicBezTo>
                <a:cubicBezTo>
                  <a:pt x="2343" y="14400"/>
                  <a:pt x="2346" y="14400"/>
                  <a:pt x="2349" y="14400"/>
                </a:cubicBezTo>
                <a:cubicBezTo>
                  <a:pt x="2351" y="14400"/>
                  <a:pt x="2353" y="14400"/>
                  <a:pt x="2356" y="14400"/>
                </a:cubicBezTo>
                <a:cubicBezTo>
                  <a:pt x="2359" y="14400"/>
                  <a:pt x="2362" y="14400"/>
                  <a:pt x="2364" y="14400"/>
                </a:cubicBezTo>
                <a:cubicBezTo>
                  <a:pt x="2367" y="14400"/>
                  <a:pt x="2370" y="14400"/>
                  <a:pt x="2372" y="14400"/>
                </a:cubicBezTo>
                <a:cubicBezTo>
                  <a:pt x="2374" y="14400"/>
                  <a:pt x="2377" y="14400"/>
                  <a:pt x="2379" y="14400"/>
                </a:cubicBezTo>
                <a:cubicBezTo>
                  <a:pt x="2382" y="14800"/>
                  <a:pt x="2385" y="14800"/>
                  <a:pt x="2387" y="14800"/>
                </a:cubicBezTo>
                <a:cubicBezTo>
                  <a:pt x="2390" y="14800"/>
                  <a:pt x="2392" y="14800"/>
                  <a:pt x="2395" y="14800"/>
                </a:cubicBezTo>
                <a:cubicBezTo>
                  <a:pt x="2398" y="14800"/>
                  <a:pt x="2399" y="14800"/>
                  <a:pt x="2402" y="14800"/>
                </a:cubicBezTo>
                <a:cubicBezTo>
                  <a:pt x="2405" y="14800"/>
                  <a:pt x="2406" y="14800"/>
                  <a:pt x="2409" y="14800"/>
                </a:cubicBezTo>
                <a:cubicBezTo>
                  <a:pt x="2411" y="14800"/>
                  <a:pt x="2413" y="14800"/>
                  <a:pt x="2415" y="14800"/>
                </a:cubicBezTo>
                <a:cubicBezTo>
                  <a:pt x="2418" y="14800"/>
                  <a:pt x="2421" y="14800"/>
                  <a:pt x="2424" y="14800"/>
                </a:cubicBezTo>
                <a:cubicBezTo>
                  <a:pt x="2425" y="14800"/>
                  <a:pt x="2426" y="14800"/>
                  <a:pt x="2428" y="14800"/>
                </a:cubicBezTo>
                <a:cubicBezTo>
                  <a:pt x="2431" y="14800"/>
                  <a:pt x="2434" y="14800"/>
                  <a:pt x="2435" y="14800"/>
                </a:cubicBezTo>
                <a:cubicBezTo>
                  <a:pt x="2437" y="14800"/>
                  <a:pt x="2439" y="14800"/>
                  <a:pt x="2441" y="14800"/>
                </a:cubicBezTo>
                <a:cubicBezTo>
                  <a:pt x="2442" y="14800"/>
                  <a:pt x="2445" y="14800"/>
                  <a:pt x="2447" y="14800"/>
                </a:cubicBezTo>
                <a:cubicBezTo>
                  <a:pt x="2448" y="14800"/>
                  <a:pt x="2451" y="14800"/>
                  <a:pt x="2452" y="14800"/>
                </a:cubicBezTo>
                <a:cubicBezTo>
                  <a:pt x="2454" y="14800"/>
                  <a:pt x="2457" y="14800"/>
                  <a:pt x="2460" y="14800"/>
                </a:cubicBezTo>
                <a:cubicBezTo>
                  <a:pt x="2460" y="14800"/>
                  <a:pt x="2461" y="14800"/>
                  <a:pt x="2463" y="14800"/>
                </a:cubicBezTo>
                <a:cubicBezTo>
                  <a:pt x="2464" y="14800"/>
                  <a:pt x="2467" y="14800"/>
                  <a:pt x="2468" y="14800"/>
                </a:cubicBezTo>
                <a:cubicBezTo>
                  <a:pt x="2470" y="15200"/>
                  <a:pt x="2471" y="15200"/>
                  <a:pt x="2473" y="15200"/>
                </a:cubicBezTo>
                <a:cubicBezTo>
                  <a:pt x="2476" y="15200"/>
                  <a:pt x="2478" y="15200"/>
                  <a:pt x="2481" y="15200"/>
                </a:cubicBezTo>
                <a:cubicBezTo>
                  <a:pt x="2623" y="16000"/>
                  <a:pt x="2764" y="16400"/>
                  <a:pt x="2907" y="16400"/>
                </a:cubicBezTo>
                <a:cubicBezTo>
                  <a:pt x="3049" y="16400"/>
                  <a:pt x="3190" y="16000"/>
                  <a:pt x="3332" y="15600"/>
                </a:cubicBezTo>
                <a:cubicBezTo>
                  <a:pt x="3404" y="15600"/>
                  <a:pt x="3474" y="15200"/>
                  <a:pt x="3545" y="15200"/>
                </a:cubicBezTo>
                <a:cubicBezTo>
                  <a:pt x="3616" y="14800"/>
                  <a:pt x="3687" y="14800"/>
                  <a:pt x="3757" y="14400"/>
                </a:cubicBezTo>
                <a:cubicBezTo>
                  <a:pt x="3793" y="14400"/>
                  <a:pt x="3828" y="14400"/>
                  <a:pt x="3864" y="14400"/>
                </a:cubicBezTo>
                <a:cubicBezTo>
                  <a:pt x="3899" y="14400"/>
                  <a:pt x="3935" y="14400"/>
                  <a:pt x="3971" y="14400"/>
                </a:cubicBezTo>
                <a:cubicBezTo>
                  <a:pt x="4042" y="14400"/>
                  <a:pt x="4112" y="14400"/>
                  <a:pt x="4183" y="14800"/>
                </a:cubicBezTo>
                <a:cubicBezTo>
                  <a:pt x="4551" y="16000"/>
                  <a:pt x="4919" y="14800"/>
                  <a:pt x="5286" y="15200"/>
                </a:cubicBezTo>
                <a:cubicBezTo>
                  <a:pt x="5712" y="16000"/>
                  <a:pt x="6688" y="18000"/>
                  <a:pt x="7448" y="18800"/>
                </a:cubicBezTo>
                <a:cubicBezTo>
                  <a:pt x="7467" y="18800"/>
                  <a:pt x="7486" y="19200"/>
                  <a:pt x="7505" y="19200"/>
                </a:cubicBezTo>
                <a:cubicBezTo>
                  <a:pt x="7542" y="19200"/>
                  <a:pt x="7580" y="19200"/>
                  <a:pt x="7616" y="19200"/>
                </a:cubicBezTo>
                <a:cubicBezTo>
                  <a:pt x="7633" y="19200"/>
                  <a:pt x="7652" y="19200"/>
                  <a:pt x="7669" y="19200"/>
                </a:cubicBezTo>
                <a:cubicBezTo>
                  <a:pt x="7723" y="19200"/>
                  <a:pt x="7774" y="19600"/>
                  <a:pt x="7824" y="19600"/>
                </a:cubicBezTo>
                <a:cubicBezTo>
                  <a:pt x="7841" y="19600"/>
                  <a:pt x="7857" y="19600"/>
                  <a:pt x="7873" y="19600"/>
                </a:cubicBezTo>
                <a:cubicBezTo>
                  <a:pt x="7904" y="19600"/>
                  <a:pt x="7936" y="19600"/>
                  <a:pt x="7966" y="19600"/>
                </a:cubicBezTo>
                <a:cubicBezTo>
                  <a:pt x="7981" y="19600"/>
                  <a:pt x="7997" y="19600"/>
                  <a:pt x="8011" y="19600"/>
                </a:cubicBezTo>
                <a:cubicBezTo>
                  <a:pt x="8055" y="19600"/>
                  <a:pt x="8096" y="19600"/>
                  <a:pt x="8135" y="19600"/>
                </a:cubicBezTo>
                <a:cubicBezTo>
                  <a:pt x="8174" y="20000"/>
                  <a:pt x="8209" y="20000"/>
                  <a:pt x="8242" y="20000"/>
                </a:cubicBezTo>
                <a:cubicBezTo>
                  <a:pt x="8265" y="20000"/>
                  <a:pt x="8285" y="20000"/>
                  <a:pt x="8304" y="20000"/>
                </a:cubicBezTo>
                <a:cubicBezTo>
                  <a:pt x="8352" y="20000"/>
                  <a:pt x="8391" y="20000"/>
                  <a:pt x="8420" y="20000"/>
                </a:cubicBezTo>
                <a:cubicBezTo>
                  <a:pt x="8440" y="20000"/>
                  <a:pt x="8467" y="19600"/>
                  <a:pt x="8501" y="19600"/>
                </a:cubicBezTo>
                <a:cubicBezTo>
                  <a:pt x="8521" y="19600"/>
                  <a:pt x="8542" y="19600"/>
                  <a:pt x="8566" y="19600"/>
                </a:cubicBezTo>
                <a:cubicBezTo>
                  <a:pt x="8583" y="19600"/>
                  <a:pt x="8603" y="19600"/>
                  <a:pt x="8622" y="19600"/>
                </a:cubicBezTo>
                <a:cubicBezTo>
                  <a:pt x="8636" y="19600"/>
                  <a:pt x="8649" y="19600"/>
                  <a:pt x="8664" y="19600"/>
                </a:cubicBezTo>
                <a:cubicBezTo>
                  <a:pt x="8685" y="19600"/>
                  <a:pt x="8708" y="19600"/>
                  <a:pt x="8732" y="19600"/>
                </a:cubicBezTo>
                <a:cubicBezTo>
                  <a:pt x="8747" y="19600"/>
                  <a:pt x="8763" y="19600"/>
                  <a:pt x="8779" y="19600"/>
                </a:cubicBezTo>
                <a:cubicBezTo>
                  <a:pt x="8796" y="19600"/>
                  <a:pt x="8812" y="19600"/>
                  <a:pt x="8830" y="19600"/>
                </a:cubicBezTo>
                <a:cubicBezTo>
                  <a:pt x="8847" y="19600"/>
                  <a:pt x="8866" y="19600"/>
                  <a:pt x="8883" y="19200"/>
                </a:cubicBezTo>
                <a:cubicBezTo>
                  <a:pt x="8911" y="19200"/>
                  <a:pt x="8938" y="19200"/>
                  <a:pt x="8967" y="19200"/>
                </a:cubicBezTo>
                <a:cubicBezTo>
                  <a:pt x="8996" y="19200"/>
                  <a:pt x="9026" y="19200"/>
                  <a:pt x="9056" y="19200"/>
                </a:cubicBezTo>
                <a:cubicBezTo>
                  <a:pt x="9077" y="19200"/>
                  <a:pt x="9097" y="19200"/>
                  <a:pt x="9118" y="19200"/>
                </a:cubicBezTo>
                <a:cubicBezTo>
                  <a:pt x="9159" y="19200"/>
                  <a:pt x="9202" y="19200"/>
                  <a:pt x="9247" y="19200"/>
                </a:cubicBezTo>
                <a:cubicBezTo>
                  <a:pt x="9268" y="19200"/>
                  <a:pt x="9292" y="19200"/>
                  <a:pt x="9313" y="19200"/>
                </a:cubicBezTo>
                <a:cubicBezTo>
                  <a:pt x="9336" y="18800"/>
                  <a:pt x="9359" y="18800"/>
                  <a:pt x="9383" y="18800"/>
                </a:cubicBezTo>
                <a:cubicBezTo>
                  <a:pt x="9406" y="18800"/>
                  <a:pt x="9429" y="18800"/>
                  <a:pt x="9452" y="18800"/>
                </a:cubicBezTo>
                <a:cubicBezTo>
                  <a:pt x="9475" y="18800"/>
                  <a:pt x="9499" y="18800"/>
                  <a:pt x="9523" y="18800"/>
                </a:cubicBezTo>
                <a:cubicBezTo>
                  <a:pt x="9536" y="18800"/>
                  <a:pt x="9547" y="18800"/>
                  <a:pt x="9559" y="18800"/>
                </a:cubicBezTo>
                <a:cubicBezTo>
                  <a:pt x="9583" y="18800"/>
                  <a:pt x="9608" y="18800"/>
                  <a:pt x="9632" y="18800"/>
                </a:cubicBezTo>
                <a:cubicBezTo>
                  <a:pt x="9779" y="18800"/>
                  <a:pt x="9932" y="18400"/>
                  <a:pt x="10088" y="18400"/>
                </a:cubicBezTo>
                <a:cubicBezTo>
                  <a:pt x="10114" y="18400"/>
                  <a:pt x="10140" y="18400"/>
                  <a:pt x="10166" y="18400"/>
                </a:cubicBezTo>
                <a:cubicBezTo>
                  <a:pt x="10192" y="18400"/>
                  <a:pt x="10218" y="18400"/>
                  <a:pt x="10244" y="18400"/>
                </a:cubicBezTo>
                <a:cubicBezTo>
                  <a:pt x="10296" y="18400"/>
                  <a:pt x="10350" y="18400"/>
                  <a:pt x="10402" y="18400"/>
                </a:cubicBezTo>
                <a:cubicBezTo>
                  <a:pt x="10415" y="18400"/>
                  <a:pt x="10428" y="18400"/>
                  <a:pt x="10441" y="18400"/>
                </a:cubicBezTo>
                <a:cubicBezTo>
                  <a:pt x="10467" y="18000"/>
                  <a:pt x="10493" y="18000"/>
                  <a:pt x="10519" y="18000"/>
                </a:cubicBezTo>
                <a:cubicBezTo>
                  <a:pt x="10533" y="18000"/>
                  <a:pt x="10546" y="18000"/>
                  <a:pt x="10559" y="18000"/>
                </a:cubicBezTo>
                <a:cubicBezTo>
                  <a:pt x="10598" y="18000"/>
                  <a:pt x="10637" y="18000"/>
                  <a:pt x="10676" y="18000"/>
                </a:cubicBezTo>
                <a:cubicBezTo>
                  <a:pt x="10702" y="18000"/>
                  <a:pt x="10728" y="18000"/>
                  <a:pt x="10754" y="18000"/>
                </a:cubicBezTo>
                <a:cubicBezTo>
                  <a:pt x="10778" y="18000"/>
                  <a:pt x="10804" y="18000"/>
                  <a:pt x="10830" y="18000"/>
                </a:cubicBezTo>
                <a:cubicBezTo>
                  <a:pt x="10843" y="18000"/>
                  <a:pt x="10855" y="18000"/>
                  <a:pt x="10868" y="18000"/>
                </a:cubicBezTo>
                <a:cubicBezTo>
                  <a:pt x="10881" y="18000"/>
                  <a:pt x="10894" y="18000"/>
                  <a:pt x="10907" y="18000"/>
                </a:cubicBezTo>
                <a:cubicBezTo>
                  <a:pt x="10918" y="18000"/>
                  <a:pt x="10931" y="18000"/>
                  <a:pt x="10944" y="18000"/>
                </a:cubicBezTo>
                <a:cubicBezTo>
                  <a:pt x="10969" y="18000"/>
                  <a:pt x="10995" y="18000"/>
                  <a:pt x="11019" y="18000"/>
                </a:cubicBezTo>
                <a:cubicBezTo>
                  <a:pt x="11019" y="18000"/>
                  <a:pt x="11019" y="18000"/>
                  <a:pt x="11019" y="18000"/>
                </a:cubicBezTo>
                <a:cubicBezTo>
                  <a:pt x="11068" y="18000"/>
                  <a:pt x="11118" y="18000"/>
                  <a:pt x="11167" y="18000"/>
                </a:cubicBezTo>
                <a:cubicBezTo>
                  <a:pt x="11191" y="18000"/>
                  <a:pt x="11214" y="18000"/>
                  <a:pt x="11239" y="18000"/>
                </a:cubicBezTo>
                <a:cubicBezTo>
                  <a:pt x="11275" y="18000"/>
                  <a:pt x="11310" y="17600"/>
                  <a:pt x="11344" y="17600"/>
                </a:cubicBezTo>
                <a:cubicBezTo>
                  <a:pt x="11402" y="17600"/>
                  <a:pt x="11458" y="17600"/>
                  <a:pt x="11513" y="17600"/>
                </a:cubicBezTo>
                <a:cubicBezTo>
                  <a:pt x="11590" y="17600"/>
                  <a:pt x="11663" y="17600"/>
                  <a:pt x="11732" y="17600"/>
                </a:cubicBezTo>
                <a:cubicBezTo>
                  <a:pt x="11782" y="17600"/>
                  <a:pt x="11828" y="17600"/>
                  <a:pt x="11872" y="17600"/>
                </a:cubicBezTo>
                <a:cubicBezTo>
                  <a:pt x="11891" y="17600"/>
                  <a:pt x="11909" y="17600"/>
                  <a:pt x="11924" y="17600"/>
                </a:cubicBezTo>
                <a:cubicBezTo>
                  <a:pt x="11942" y="17600"/>
                  <a:pt x="11959" y="17600"/>
                  <a:pt x="11975" y="17600"/>
                </a:cubicBezTo>
                <a:cubicBezTo>
                  <a:pt x="11991" y="17600"/>
                  <a:pt x="12007" y="17600"/>
                  <a:pt x="12023" y="17600"/>
                </a:cubicBezTo>
                <a:cubicBezTo>
                  <a:pt x="12030" y="17600"/>
                  <a:pt x="12037" y="17600"/>
                  <a:pt x="12046" y="18000"/>
                </a:cubicBezTo>
                <a:cubicBezTo>
                  <a:pt x="12060" y="18000"/>
                  <a:pt x="12075" y="18000"/>
                  <a:pt x="12088" y="18000"/>
                </a:cubicBezTo>
                <a:cubicBezTo>
                  <a:pt x="12089" y="18000"/>
                  <a:pt x="12089" y="18000"/>
                  <a:pt x="12089" y="18000"/>
                </a:cubicBezTo>
                <a:cubicBezTo>
                  <a:pt x="12109" y="18000"/>
                  <a:pt x="12129" y="18000"/>
                  <a:pt x="12148" y="18000"/>
                </a:cubicBezTo>
                <a:cubicBezTo>
                  <a:pt x="12148" y="18000"/>
                  <a:pt x="12148" y="18000"/>
                  <a:pt x="12148" y="18000"/>
                </a:cubicBezTo>
                <a:cubicBezTo>
                  <a:pt x="12186" y="18000"/>
                  <a:pt x="12219" y="18000"/>
                  <a:pt x="12246" y="18000"/>
                </a:cubicBezTo>
                <a:cubicBezTo>
                  <a:pt x="12327" y="18000"/>
                  <a:pt x="12407" y="18400"/>
                  <a:pt x="12487" y="18400"/>
                </a:cubicBezTo>
                <a:cubicBezTo>
                  <a:pt x="12817" y="19200"/>
                  <a:pt x="13144" y="20000"/>
                  <a:pt x="13472" y="20800"/>
                </a:cubicBezTo>
                <a:cubicBezTo>
                  <a:pt x="13636" y="21200"/>
                  <a:pt x="13800" y="21200"/>
                  <a:pt x="13963" y="21200"/>
                </a:cubicBezTo>
                <a:cubicBezTo>
                  <a:pt x="14045" y="21600"/>
                  <a:pt x="14126" y="21600"/>
                  <a:pt x="14208" y="21600"/>
                </a:cubicBezTo>
                <a:cubicBezTo>
                  <a:pt x="14624" y="21600"/>
                  <a:pt x="15038" y="21600"/>
                  <a:pt x="15454" y="21200"/>
                </a:cubicBezTo>
                <a:cubicBezTo>
                  <a:pt x="15869" y="21200"/>
                  <a:pt x="16285" y="21200"/>
                  <a:pt x="16699" y="21200"/>
                </a:cubicBezTo>
                <a:cubicBezTo>
                  <a:pt x="17056" y="21200"/>
                  <a:pt x="17413" y="20800"/>
                  <a:pt x="17769" y="20800"/>
                </a:cubicBezTo>
                <a:cubicBezTo>
                  <a:pt x="18127" y="20800"/>
                  <a:pt x="18484" y="20400"/>
                  <a:pt x="18840" y="20400"/>
                </a:cubicBezTo>
                <a:cubicBezTo>
                  <a:pt x="18840" y="20400"/>
                  <a:pt x="18840" y="20400"/>
                  <a:pt x="18840" y="20400"/>
                </a:cubicBezTo>
                <a:cubicBezTo>
                  <a:pt x="18855" y="20400"/>
                  <a:pt x="18869" y="20400"/>
                  <a:pt x="18885" y="20400"/>
                </a:cubicBezTo>
                <a:cubicBezTo>
                  <a:pt x="18935" y="20400"/>
                  <a:pt x="18993" y="20400"/>
                  <a:pt x="19055" y="20400"/>
                </a:cubicBezTo>
                <a:cubicBezTo>
                  <a:pt x="19074" y="20400"/>
                  <a:pt x="19074" y="20400"/>
                  <a:pt x="19074" y="20400"/>
                </a:cubicBezTo>
                <a:cubicBezTo>
                  <a:pt x="19104" y="20400"/>
                  <a:pt x="19135" y="20400"/>
                  <a:pt x="19166" y="20400"/>
                </a:cubicBezTo>
                <a:cubicBezTo>
                  <a:pt x="19228" y="20400"/>
                  <a:pt x="19295" y="20400"/>
                  <a:pt x="19366" y="20400"/>
                </a:cubicBezTo>
                <a:cubicBezTo>
                  <a:pt x="19370" y="20400"/>
                  <a:pt x="19376" y="20400"/>
                  <a:pt x="19381" y="20400"/>
                </a:cubicBezTo>
                <a:cubicBezTo>
                  <a:pt x="19402" y="20400"/>
                  <a:pt x="19422" y="20400"/>
                  <a:pt x="19442" y="20400"/>
                </a:cubicBezTo>
                <a:cubicBezTo>
                  <a:pt x="19464" y="20400"/>
                  <a:pt x="19484" y="20400"/>
                  <a:pt x="19506" y="20400"/>
                </a:cubicBezTo>
                <a:cubicBezTo>
                  <a:pt x="19555" y="20400"/>
                  <a:pt x="19605" y="20400"/>
                  <a:pt x="19657" y="20400"/>
                </a:cubicBezTo>
                <a:cubicBezTo>
                  <a:pt x="19663" y="20400"/>
                  <a:pt x="19669" y="20400"/>
                  <a:pt x="19676" y="20400"/>
                </a:cubicBezTo>
                <a:cubicBezTo>
                  <a:pt x="19956" y="20400"/>
                  <a:pt x="20276" y="20400"/>
                  <a:pt x="20618" y="20400"/>
                </a:cubicBezTo>
                <a:cubicBezTo>
                  <a:pt x="20623" y="20400"/>
                  <a:pt x="20623" y="20400"/>
                  <a:pt x="20623" y="20400"/>
                </a:cubicBezTo>
                <a:cubicBezTo>
                  <a:pt x="20858" y="20400"/>
                  <a:pt x="21105" y="20400"/>
                  <a:pt x="21356" y="20400"/>
                </a:cubicBezTo>
                <a:cubicBezTo>
                  <a:pt x="21437" y="20400"/>
                  <a:pt x="21518" y="20400"/>
                  <a:pt x="21600" y="20400"/>
                </a:cubicBezTo>
                <a:cubicBezTo>
                  <a:pt x="21599" y="17200"/>
                  <a:pt x="21597" y="13600"/>
                  <a:pt x="21596" y="10400"/>
                </a:cubicBezTo>
                <a:close/>
              </a:path>
            </a:pathLst>
          </a:custGeom>
          <a:solidFill>
            <a:srgbClr val="000000"/>
          </a:solidFill>
          <a:ln w="12700">
            <a:miter lim="400000"/>
          </a:ln>
        </p:spPr>
        <p:txBody>
          <a:bodyPr lIns="45719" rIns="45719"/>
          <a:lstStyle/>
          <a:p>
            <a:endParaRPr/>
          </a:p>
        </p:txBody>
      </p:sp>
      <p:sp>
        <p:nvSpPr>
          <p:cNvPr id="7" name="Freeform 5">
            <a:extLst>
              <a:ext uri="{FF2B5EF4-FFF2-40B4-BE49-F238E27FC236}">
                <a16:creationId xmlns:a16="http://schemas.microsoft.com/office/drawing/2014/main" id="{94E81318-6581-4683-B9FD-3DBC3024F821}"/>
              </a:ext>
            </a:extLst>
          </p:cNvPr>
          <p:cNvSpPr/>
          <p:nvPr/>
        </p:nvSpPr>
        <p:spPr>
          <a:xfrm>
            <a:off x="5227637" y="5317407"/>
            <a:ext cx="6894513" cy="1498326"/>
          </a:xfrm>
          <a:custGeom>
            <a:avLst/>
            <a:gdLst/>
            <a:ahLst/>
            <a:cxnLst>
              <a:cxn ang="0">
                <a:pos x="wd2" y="hd2"/>
              </a:cxn>
              <a:cxn ang="5400000">
                <a:pos x="wd2" y="hd2"/>
              </a:cxn>
              <a:cxn ang="10800000">
                <a:pos x="wd2" y="hd2"/>
              </a:cxn>
              <a:cxn ang="16200000">
                <a:pos x="wd2" y="hd2"/>
              </a:cxn>
            </a:cxnLst>
            <a:rect l="0" t="0" r="r" b="b"/>
            <a:pathLst>
              <a:path w="21600" h="21392" extrusionOk="0">
                <a:moveTo>
                  <a:pt x="20810" y="191"/>
                </a:moveTo>
                <a:cubicBezTo>
                  <a:pt x="20808" y="191"/>
                  <a:pt x="20807" y="191"/>
                  <a:pt x="20805" y="191"/>
                </a:cubicBezTo>
                <a:cubicBezTo>
                  <a:pt x="20452" y="191"/>
                  <a:pt x="20122" y="191"/>
                  <a:pt x="19833" y="191"/>
                </a:cubicBezTo>
                <a:cubicBezTo>
                  <a:pt x="19826" y="191"/>
                  <a:pt x="19820" y="191"/>
                  <a:pt x="19814" y="191"/>
                </a:cubicBezTo>
                <a:cubicBezTo>
                  <a:pt x="19760" y="191"/>
                  <a:pt x="19708" y="191"/>
                  <a:pt x="19657" y="191"/>
                </a:cubicBezTo>
                <a:cubicBezTo>
                  <a:pt x="19635" y="191"/>
                  <a:pt x="19614" y="191"/>
                  <a:pt x="19592" y="191"/>
                </a:cubicBezTo>
                <a:cubicBezTo>
                  <a:pt x="19571" y="191"/>
                  <a:pt x="19550" y="191"/>
                  <a:pt x="19529" y="191"/>
                </a:cubicBezTo>
                <a:cubicBezTo>
                  <a:pt x="19523" y="191"/>
                  <a:pt x="19517" y="191"/>
                  <a:pt x="19513" y="191"/>
                </a:cubicBezTo>
                <a:cubicBezTo>
                  <a:pt x="19440" y="191"/>
                  <a:pt x="19372" y="191"/>
                  <a:pt x="19308" y="191"/>
                </a:cubicBezTo>
                <a:cubicBezTo>
                  <a:pt x="19275" y="191"/>
                  <a:pt x="19244" y="191"/>
                  <a:pt x="19212" y="191"/>
                </a:cubicBezTo>
                <a:cubicBezTo>
                  <a:pt x="19206" y="191"/>
                  <a:pt x="19199" y="191"/>
                  <a:pt x="19193" y="191"/>
                </a:cubicBezTo>
                <a:cubicBezTo>
                  <a:pt x="19129" y="191"/>
                  <a:pt x="19069" y="191"/>
                  <a:pt x="19017" y="191"/>
                </a:cubicBezTo>
                <a:cubicBezTo>
                  <a:pt x="19001" y="191"/>
                  <a:pt x="18986" y="191"/>
                  <a:pt x="18971" y="191"/>
                </a:cubicBezTo>
                <a:cubicBezTo>
                  <a:pt x="18603" y="191"/>
                  <a:pt x="18236" y="198"/>
                  <a:pt x="17867" y="198"/>
                </a:cubicBezTo>
                <a:cubicBezTo>
                  <a:pt x="17499" y="198"/>
                  <a:pt x="17131" y="205"/>
                  <a:pt x="16763" y="205"/>
                </a:cubicBezTo>
                <a:cubicBezTo>
                  <a:pt x="16336" y="205"/>
                  <a:pt x="15907" y="205"/>
                  <a:pt x="15479" y="205"/>
                </a:cubicBezTo>
                <a:cubicBezTo>
                  <a:pt x="15050" y="212"/>
                  <a:pt x="14623" y="212"/>
                  <a:pt x="14194" y="212"/>
                </a:cubicBezTo>
                <a:cubicBezTo>
                  <a:pt x="14109" y="212"/>
                  <a:pt x="14026" y="212"/>
                  <a:pt x="13941" y="205"/>
                </a:cubicBezTo>
                <a:cubicBezTo>
                  <a:pt x="13773" y="205"/>
                  <a:pt x="13605" y="205"/>
                  <a:pt x="13435" y="198"/>
                </a:cubicBezTo>
                <a:cubicBezTo>
                  <a:pt x="13097" y="184"/>
                  <a:pt x="12759" y="171"/>
                  <a:pt x="12420" y="157"/>
                </a:cubicBezTo>
                <a:cubicBezTo>
                  <a:pt x="12336" y="157"/>
                  <a:pt x="12254" y="150"/>
                  <a:pt x="12171" y="150"/>
                </a:cubicBezTo>
                <a:cubicBezTo>
                  <a:pt x="12143" y="150"/>
                  <a:pt x="12109" y="150"/>
                  <a:pt x="12070" y="150"/>
                </a:cubicBezTo>
                <a:cubicBezTo>
                  <a:pt x="12050" y="150"/>
                  <a:pt x="12030" y="150"/>
                  <a:pt x="12007" y="150"/>
                </a:cubicBezTo>
                <a:cubicBezTo>
                  <a:pt x="11994" y="150"/>
                  <a:pt x="11979" y="150"/>
                  <a:pt x="11964" y="150"/>
                </a:cubicBezTo>
                <a:cubicBezTo>
                  <a:pt x="11955" y="144"/>
                  <a:pt x="11948" y="144"/>
                  <a:pt x="11940" y="144"/>
                </a:cubicBezTo>
                <a:cubicBezTo>
                  <a:pt x="11924" y="144"/>
                  <a:pt x="11908" y="144"/>
                  <a:pt x="11891" y="144"/>
                </a:cubicBezTo>
                <a:cubicBezTo>
                  <a:pt x="11875" y="144"/>
                  <a:pt x="11857" y="144"/>
                  <a:pt x="11839" y="144"/>
                </a:cubicBezTo>
                <a:cubicBezTo>
                  <a:pt x="11823" y="144"/>
                  <a:pt x="11805" y="144"/>
                  <a:pt x="11785" y="144"/>
                </a:cubicBezTo>
                <a:cubicBezTo>
                  <a:pt x="11739" y="144"/>
                  <a:pt x="11692" y="144"/>
                  <a:pt x="11641" y="144"/>
                </a:cubicBezTo>
                <a:cubicBezTo>
                  <a:pt x="11570" y="144"/>
                  <a:pt x="11494" y="144"/>
                  <a:pt x="11415" y="144"/>
                </a:cubicBezTo>
                <a:cubicBezTo>
                  <a:pt x="11358" y="144"/>
                  <a:pt x="11300" y="144"/>
                  <a:pt x="11241" y="144"/>
                </a:cubicBezTo>
                <a:cubicBezTo>
                  <a:pt x="11205" y="144"/>
                  <a:pt x="11169" y="150"/>
                  <a:pt x="11132" y="150"/>
                </a:cubicBezTo>
                <a:cubicBezTo>
                  <a:pt x="11107" y="150"/>
                  <a:pt x="11083" y="150"/>
                  <a:pt x="11058" y="150"/>
                </a:cubicBezTo>
                <a:cubicBezTo>
                  <a:pt x="11007" y="150"/>
                  <a:pt x="10956" y="150"/>
                  <a:pt x="10906" y="150"/>
                </a:cubicBezTo>
                <a:cubicBezTo>
                  <a:pt x="10880" y="150"/>
                  <a:pt x="10854" y="150"/>
                  <a:pt x="10828" y="150"/>
                </a:cubicBezTo>
                <a:cubicBezTo>
                  <a:pt x="10815" y="150"/>
                  <a:pt x="10801" y="150"/>
                  <a:pt x="10790" y="150"/>
                </a:cubicBezTo>
                <a:cubicBezTo>
                  <a:pt x="10776" y="150"/>
                  <a:pt x="10763" y="150"/>
                  <a:pt x="10749" y="150"/>
                </a:cubicBezTo>
                <a:cubicBezTo>
                  <a:pt x="10736" y="150"/>
                  <a:pt x="10724" y="150"/>
                  <a:pt x="10711" y="150"/>
                </a:cubicBezTo>
                <a:cubicBezTo>
                  <a:pt x="10684" y="150"/>
                  <a:pt x="10657" y="150"/>
                  <a:pt x="10632" y="150"/>
                </a:cubicBezTo>
                <a:cubicBezTo>
                  <a:pt x="10605" y="150"/>
                  <a:pt x="10578" y="150"/>
                  <a:pt x="10551" y="150"/>
                </a:cubicBezTo>
                <a:cubicBezTo>
                  <a:pt x="10511" y="150"/>
                  <a:pt x="10471" y="150"/>
                  <a:pt x="10431" y="150"/>
                </a:cubicBezTo>
                <a:cubicBezTo>
                  <a:pt x="10417" y="150"/>
                  <a:pt x="10404" y="150"/>
                  <a:pt x="10389" y="150"/>
                </a:cubicBezTo>
                <a:cubicBezTo>
                  <a:pt x="10362" y="150"/>
                  <a:pt x="10336" y="150"/>
                  <a:pt x="10309" y="157"/>
                </a:cubicBezTo>
                <a:cubicBezTo>
                  <a:pt x="10295" y="157"/>
                  <a:pt x="10282" y="157"/>
                  <a:pt x="10269" y="157"/>
                </a:cubicBezTo>
                <a:cubicBezTo>
                  <a:pt x="10215" y="157"/>
                  <a:pt x="10160" y="157"/>
                  <a:pt x="10106" y="157"/>
                </a:cubicBezTo>
                <a:cubicBezTo>
                  <a:pt x="10080" y="157"/>
                  <a:pt x="10053" y="157"/>
                  <a:pt x="10026" y="157"/>
                </a:cubicBezTo>
                <a:cubicBezTo>
                  <a:pt x="9999" y="157"/>
                  <a:pt x="9972" y="157"/>
                  <a:pt x="9946" y="157"/>
                </a:cubicBezTo>
                <a:cubicBezTo>
                  <a:pt x="9785" y="157"/>
                  <a:pt x="9627" y="164"/>
                  <a:pt x="9475" y="164"/>
                </a:cubicBezTo>
                <a:cubicBezTo>
                  <a:pt x="9450" y="164"/>
                  <a:pt x="9425" y="164"/>
                  <a:pt x="9399" y="164"/>
                </a:cubicBezTo>
                <a:cubicBezTo>
                  <a:pt x="9387" y="164"/>
                  <a:pt x="9375" y="164"/>
                  <a:pt x="9362" y="164"/>
                </a:cubicBezTo>
                <a:cubicBezTo>
                  <a:pt x="9338" y="164"/>
                  <a:pt x="9313" y="164"/>
                  <a:pt x="9289" y="164"/>
                </a:cubicBezTo>
                <a:cubicBezTo>
                  <a:pt x="9265" y="164"/>
                  <a:pt x="9241" y="164"/>
                  <a:pt x="9218" y="164"/>
                </a:cubicBezTo>
                <a:cubicBezTo>
                  <a:pt x="9194" y="164"/>
                  <a:pt x="9170" y="164"/>
                  <a:pt x="9146" y="171"/>
                </a:cubicBezTo>
                <a:cubicBezTo>
                  <a:pt x="9124" y="171"/>
                  <a:pt x="9100" y="171"/>
                  <a:pt x="9078" y="171"/>
                </a:cubicBezTo>
                <a:cubicBezTo>
                  <a:pt x="9032" y="171"/>
                  <a:pt x="8987" y="171"/>
                  <a:pt x="8945" y="171"/>
                </a:cubicBezTo>
                <a:cubicBezTo>
                  <a:pt x="8923" y="171"/>
                  <a:pt x="8902" y="171"/>
                  <a:pt x="8881" y="171"/>
                </a:cubicBezTo>
                <a:cubicBezTo>
                  <a:pt x="8850" y="171"/>
                  <a:pt x="8819" y="171"/>
                  <a:pt x="8789" y="171"/>
                </a:cubicBezTo>
                <a:cubicBezTo>
                  <a:pt x="8759" y="171"/>
                  <a:pt x="8731" y="171"/>
                  <a:pt x="8703" y="171"/>
                </a:cubicBezTo>
                <a:cubicBezTo>
                  <a:pt x="8685" y="178"/>
                  <a:pt x="8665" y="178"/>
                  <a:pt x="8647" y="178"/>
                </a:cubicBezTo>
                <a:cubicBezTo>
                  <a:pt x="8630" y="178"/>
                  <a:pt x="8613" y="178"/>
                  <a:pt x="8595" y="178"/>
                </a:cubicBezTo>
                <a:cubicBezTo>
                  <a:pt x="8579" y="178"/>
                  <a:pt x="8563" y="178"/>
                  <a:pt x="8546" y="178"/>
                </a:cubicBezTo>
                <a:cubicBezTo>
                  <a:pt x="8522" y="178"/>
                  <a:pt x="8499" y="178"/>
                  <a:pt x="8476" y="178"/>
                </a:cubicBezTo>
                <a:cubicBezTo>
                  <a:pt x="8461" y="178"/>
                  <a:pt x="8448" y="178"/>
                  <a:pt x="8433" y="178"/>
                </a:cubicBezTo>
                <a:cubicBezTo>
                  <a:pt x="8414" y="178"/>
                  <a:pt x="8393" y="178"/>
                  <a:pt x="8375" y="178"/>
                </a:cubicBezTo>
                <a:cubicBezTo>
                  <a:pt x="8351" y="178"/>
                  <a:pt x="8329" y="178"/>
                  <a:pt x="8308" y="178"/>
                </a:cubicBezTo>
                <a:cubicBezTo>
                  <a:pt x="8274" y="178"/>
                  <a:pt x="8246" y="184"/>
                  <a:pt x="8225" y="184"/>
                </a:cubicBezTo>
                <a:cubicBezTo>
                  <a:pt x="8195" y="184"/>
                  <a:pt x="8155" y="184"/>
                  <a:pt x="8106" y="184"/>
                </a:cubicBezTo>
                <a:cubicBezTo>
                  <a:pt x="8086" y="184"/>
                  <a:pt x="8065" y="184"/>
                  <a:pt x="8042" y="184"/>
                </a:cubicBezTo>
                <a:cubicBezTo>
                  <a:pt x="8007" y="184"/>
                  <a:pt x="7972" y="184"/>
                  <a:pt x="7931" y="178"/>
                </a:cubicBezTo>
                <a:cubicBezTo>
                  <a:pt x="7891" y="178"/>
                  <a:pt x="7848" y="178"/>
                  <a:pt x="7803" y="178"/>
                </a:cubicBezTo>
                <a:cubicBezTo>
                  <a:pt x="7789" y="178"/>
                  <a:pt x="7772" y="178"/>
                  <a:pt x="7757" y="178"/>
                </a:cubicBezTo>
                <a:cubicBezTo>
                  <a:pt x="7726" y="178"/>
                  <a:pt x="7693" y="178"/>
                  <a:pt x="7660" y="178"/>
                </a:cubicBezTo>
                <a:cubicBezTo>
                  <a:pt x="7644" y="178"/>
                  <a:pt x="7628" y="178"/>
                  <a:pt x="7610" y="178"/>
                </a:cubicBezTo>
                <a:cubicBezTo>
                  <a:pt x="7559" y="178"/>
                  <a:pt x="7506" y="171"/>
                  <a:pt x="7451" y="171"/>
                </a:cubicBezTo>
                <a:cubicBezTo>
                  <a:pt x="7433" y="171"/>
                  <a:pt x="7413" y="171"/>
                  <a:pt x="7396" y="171"/>
                </a:cubicBezTo>
                <a:cubicBezTo>
                  <a:pt x="7358" y="171"/>
                  <a:pt x="7320" y="171"/>
                  <a:pt x="7281" y="171"/>
                </a:cubicBezTo>
                <a:cubicBezTo>
                  <a:pt x="7262" y="171"/>
                  <a:pt x="7242" y="164"/>
                  <a:pt x="7223" y="164"/>
                </a:cubicBezTo>
                <a:cubicBezTo>
                  <a:pt x="6438" y="150"/>
                  <a:pt x="5432" y="116"/>
                  <a:pt x="4993" y="103"/>
                </a:cubicBezTo>
                <a:cubicBezTo>
                  <a:pt x="4615" y="96"/>
                  <a:pt x="4235" y="116"/>
                  <a:pt x="3856" y="96"/>
                </a:cubicBezTo>
                <a:cubicBezTo>
                  <a:pt x="3783" y="89"/>
                  <a:pt x="3710" y="89"/>
                  <a:pt x="3637" y="89"/>
                </a:cubicBezTo>
                <a:cubicBezTo>
                  <a:pt x="3600" y="89"/>
                  <a:pt x="3562" y="89"/>
                  <a:pt x="3527" y="89"/>
                </a:cubicBezTo>
                <a:cubicBezTo>
                  <a:pt x="3489" y="89"/>
                  <a:pt x="3454" y="89"/>
                  <a:pt x="3416" y="89"/>
                </a:cubicBezTo>
                <a:cubicBezTo>
                  <a:pt x="3343" y="96"/>
                  <a:pt x="3271" y="96"/>
                  <a:pt x="3198" y="103"/>
                </a:cubicBezTo>
                <a:cubicBezTo>
                  <a:pt x="3125" y="103"/>
                  <a:pt x="3052" y="110"/>
                  <a:pt x="2977" y="110"/>
                </a:cubicBezTo>
                <a:cubicBezTo>
                  <a:pt x="2831" y="116"/>
                  <a:pt x="2685" y="123"/>
                  <a:pt x="2540" y="123"/>
                </a:cubicBezTo>
                <a:cubicBezTo>
                  <a:pt x="2392" y="123"/>
                  <a:pt x="2246" y="116"/>
                  <a:pt x="2100" y="103"/>
                </a:cubicBezTo>
                <a:cubicBezTo>
                  <a:pt x="2097" y="103"/>
                  <a:pt x="2095" y="103"/>
                  <a:pt x="2092" y="103"/>
                </a:cubicBezTo>
                <a:cubicBezTo>
                  <a:pt x="2090" y="103"/>
                  <a:pt x="2089" y="103"/>
                  <a:pt x="2087" y="96"/>
                </a:cubicBezTo>
                <a:cubicBezTo>
                  <a:pt x="2086" y="96"/>
                  <a:pt x="2083" y="96"/>
                  <a:pt x="2081" y="96"/>
                </a:cubicBezTo>
                <a:cubicBezTo>
                  <a:pt x="2080" y="96"/>
                  <a:pt x="2078" y="96"/>
                  <a:pt x="2078" y="96"/>
                </a:cubicBezTo>
                <a:cubicBezTo>
                  <a:pt x="2075" y="96"/>
                  <a:pt x="2072" y="96"/>
                  <a:pt x="2071" y="96"/>
                </a:cubicBezTo>
                <a:cubicBezTo>
                  <a:pt x="2069" y="96"/>
                  <a:pt x="2066" y="96"/>
                  <a:pt x="2065" y="96"/>
                </a:cubicBezTo>
                <a:cubicBezTo>
                  <a:pt x="2063" y="96"/>
                  <a:pt x="2060" y="96"/>
                  <a:pt x="2059" y="96"/>
                </a:cubicBezTo>
                <a:cubicBezTo>
                  <a:pt x="2057" y="96"/>
                  <a:pt x="2054" y="96"/>
                  <a:pt x="2053" y="96"/>
                </a:cubicBezTo>
                <a:cubicBezTo>
                  <a:pt x="2051" y="96"/>
                  <a:pt x="2048" y="96"/>
                  <a:pt x="2045" y="96"/>
                </a:cubicBezTo>
                <a:cubicBezTo>
                  <a:pt x="2044" y="96"/>
                  <a:pt x="2042" y="96"/>
                  <a:pt x="2041" y="96"/>
                </a:cubicBezTo>
                <a:cubicBezTo>
                  <a:pt x="2038" y="96"/>
                  <a:pt x="2035" y="96"/>
                  <a:pt x="2032" y="96"/>
                </a:cubicBezTo>
                <a:cubicBezTo>
                  <a:pt x="2030" y="96"/>
                  <a:pt x="2028" y="96"/>
                  <a:pt x="2026" y="96"/>
                </a:cubicBezTo>
                <a:cubicBezTo>
                  <a:pt x="2023" y="96"/>
                  <a:pt x="2022" y="96"/>
                  <a:pt x="2019" y="96"/>
                </a:cubicBezTo>
                <a:cubicBezTo>
                  <a:pt x="2016" y="96"/>
                  <a:pt x="2014" y="96"/>
                  <a:pt x="2011" y="96"/>
                </a:cubicBezTo>
                <a:cubicBezTo>
                  <a:pt x="2008" y="96"/>
                  <a:pt x="2007" y="96"/>
                  <a:pt x="2004" y="96"/>
                </a:cubicBezTo>
                <a:cubicBezTo>
                  <a:pt x="2001" y="96"/>
                  <a:pt x="1998" y="96"/>
                  <a:pt x="1995" y="89"/>
                </a:cubicBezTo>
                <a:cubicBezTo>
                  <a:pt x="1993" y="89"/>
                  <a:pt x="1990" y="89"/>
                  <a:pt x="1987" y="89"/>
                </a:cubicBezTo>
                <a:cubicBezTo>
                  <a:pt x="1986" y="89"/>
                  <a:pt x="1983" y="89"/>
                  <a:pt x="1980" y="89"/>
                </a:cubicBezTo>
                <a:cubicBezTo>
                  <a:pt x="1977" y="89"/>
                  <a:pt x="1974" y="89"/>
                  <a:pt x="1971" y="89"/>
                </a:cubicBezTo>
                <a:cubicBezTo>
                  <a:pt x="1968" y="89"/>
                  <a:pt x="1966" y="89"/>
                  <a:pt x="1964" y="89"/>
                </a:cubicBezTo>
                <a:cubicBezTo>
                  <a:pt x="1961" y="89"/>
                  <a:pt x="1958" y="89"/>
                  <a:pt x="1953" y="89"/>
                </a:cubicBezTo>
                <a:cubicBezTo>
                  <a:pt x="1952" y="89"/>
                  <a:pt x="1949" y="89"/>
                  <a:pt x="1946" y="89"/>
                </a:cubicBezTo>
                <a:cubicBezTo>
                  <a:pt x="1943" y="89"/>
                  <a:pt x="1940" y="89"/>
                  <a:pt x="1935" y="89"/>
                </a:cubicBezTo>
                <a:cubicBezTo>
                  <a:pt x="1932" y="89"/>
                  <a:pt x="1931" y="89"/>
                  <a:pt x="1928" y="89"/>
                </a:cubicBezTo>
                <a:cubicBezTo>
                  <a:pt x="1925" y="89"/>
                  <a:pt x="1922" y="89"/>
                  <a:pt x="1917" y="89"/>
                </a:cubicBezTo>
                <a:cubicBezTo>
                  <a:pt x="1914" y="89"/>
                  <a:pt x="1911" y="89"/>
                  <a:pt x="1908" y="89"/>
                </a:cubicBezTo>
                <a:cubicBezTo>
                  <a:pt x="1905" y="89"/>
                  <a:pt x="1902" y="89"/>
                  <a:pt x="1899" y="89"/>
                </a:cubicBezTo>
                <a:cubicBezTo>
                  <a:pt x="1897" y="89"/>
                  <a:pt x="1892" y="89"/>
                  <a:pt x="1889" y="89"/>
                </a:cubicBezTo>
                <a:cubicBezTo>
                  <a:pt x="1886" y="89"/>
                  <a:pt x="1882" y="89"/>
                  <a:pt x="1879" y="89"/>
                </a:cubicBezTo>
                <a:cubicBezTo>
                  <a:pt x="1874" y="89"/>
                  <a:pt x="1871" y="89"/>
                  <a:pt x="1868" y="89"/>
                </a:cubicBezTo>
                <a:cubicBezTo>
                  <a:pt x="1864" y="89"/>
                  <a:pt x="1859" y="89"/>
                  <a:pt x="1853" y="89"/>
                </a:cubicBezTo>
                <a:cubicBezTo>
                  <a:pt x="1852" y="89"/>
                  <a:pt x="1850" y="82"/>
                  <a:pt x="1849" y="82"/>
                </a:cubicBezTo>
                <a:cubicBezTo>
                  <a:pt x="1843" y="82"/>
                  <a:pt x="1838" y="82"/>
                  <a:pt x="1834" y="82"/>
                </a:cubicBezTo>
                <a:cubicBezTo>
                  <a:pt x="1831" y="82"/>
                  <a:pt x="1828" y="82"/>
                  <a:pt x="1827" y="82"/>
                </a:cubicBezTo>
                <a:cubicBezTo>
                  <a:pt x="1812" y="82"/>
                  <a:pt x="1797" y="82"/>
                  <a:pt x="1782" y="82"/>
                </a:cubicBezTo>
                <a:cubicBezTo>
                  <a:pt x="1776" y="82"/>
                  <a:pt x="1771" y="82"/>
                  <a:pt x="1766" y="82"/>
                </a:cubicBezTo>
                <a:cubicBezTo>
                  <a:pt x="1764" y="82"/>
                  <a:pt x="1761" y="82"/>
                  <a:pt x="1760" y="82"/>
                </a:cubicBezTo>
                <a:cubicBezTo>
                  <a:pt x="1755" y="82"/>
                  <a:pt x="1751" y="82"/>
                  <a:pt x="1746" y="82"/>
                </a:cubicBezTo>
                <a:cubicBezTo>
                  <a:pt x="1742" y="82"/>
                  <a:pt x="1737" y="82"/>
                  <a:pt x="1734" y="82"/>
                </a:cubicBezTo>
                <a:cubicBezTo>
                  <a:pt x="1731" y="82"/>
                  <a:pt x="1728" y="82"/>
                  <a:pt x="1725" y="82"/>
                </a:cubicBezTo>
                <a:cubicBezTo>
                  <a:pt x="1721" y="82"/>
                  <a:pt x="1715" y="82"/>
                  <a:pt x="1709" y="82"/>
                </a:cubicBezTo>
                <a:cubicBezTo>
                  <a:pt x="1706" y="82"/>
                  <a:pt x="1702" y="82"/>
                  <a:pt x="1697" y="82"/>
                </a:cubicBezTo>
                <a:cubicBezTo>
                  <a:pt x="1693" y="82"/>
                  <a:pt x="1690" y="82"/>
                  <a:pt x="1685" y="82"/>
                </a:cubicBezTo>
                <a:cubicBezTo>
                  <a:pt x="1681" y="82"/>
                  <a:pt x="1676" y="82"/>
                  <a:pt x="1670" y="82"/>
                </a:cubicBezTo>
                <a:cubicBezTo>
                  <a:pt x="1667" y="82"/>
                  <a:pt x="1663" y="82"/>
                  <a:pt x="1660" y="82"/>
                </a:cubicBezTo>
                <a:cubicBezTo>
                  <a:pt x="1655" y="82"/>
                  <a:pt x="1651" y="82"/>
                  <a:pt x="1646" y="82"/>
                </a:cubicBezTo>
                <a:cubicBezTo>
                  <a:pt x="1642" y="82"/>
                  <a:pt x="1636" y="82"/>
                  <a:pt x="1632" y="76"/>
                </a:cubicBezTo>
                <a:cubicBezTo>
                  <a:pt x="1629" y="76"/>
                  <a:pt x="1624" y="76"/>
                  <a:pt x="1621" y="76"/>
                </a:cubicBezTo>
                <a:cubicBezTo>
                  <a:pt x="1615" y="76"/>
                  <a:pt x="1611" y="76"/>
                  <a:pt x="1606" y="76"/>
                </a:cubicBezTo>
                <a:cubicBezTo>
                  <a:pt x="1602" y="76"/>
                  <a:pt x="1596" y="76"/>
                  <a:pt x="1591" y="76"/>
                </a:cubicBezTo>
                <a:cubicBezTo>
                  <a:pt x="1587" y="76"/>
                  <a:pt x="1584" y="76"/>
                  <a:pt x="1581" y="76"/>
                </a:cubicBezTo>
                <a:cubicBezTo>
                  <a:pt x="1575" y="76"/>
                  <a:pt x="1571" y="76"/>
                  <a:pt x="1565" y="76"/>
                </a:cubicBezTo>
                <a:cubicBezTo>
                  <a:pt x="1560" y="76"/>
                  <a:pt x="1554" y="76"/>
                  <a:pt x="1548" y="76"/>
                </a:cubicBezTo>
                <a:cubicBezTo>
                  <a:pt x="1545" y="76"/>
                  <a:pt x="1542" y="76"/>
                  <a:pt x="1539" y="76"/>
                </a:cubicBezTo>
                <a:cubicBezTo>
                  <a:pt x="1533" y="76"/>
                  <a:pt x="1526" y="76"/>
                  <a:pt x="1520" y="76"/>
                </a:cubicBezTo>
                <a:cubicBezTo>
                  <a:pt x="1517" y="76"/>
                  <a:pt x="1512" y="76"/>
                  <a:pt x="1509" y="76"/>
                </a:cubicBezTo>
                <a:cubicBezTo>
                  <a:pt x="1504" y="76"/>
                  <a:pt x="1498" y="76"/>
                  <a:pt x="1492" y="76"/>
                </a:cubicBezTo>
                <a:cubicBezTo>
                  <a:pt x="1489" y="76"/>
                  <a:pt x="1484" y="76"/>
                  <a:pt x="1481" y="76"/>
                </a:cubicBezTo>
                <a:cubicBezTo>
                  <a:pt x="1475" y="76"/>
                  <a:pt x="1469" y="76"/>
                  <a:pt x="1465" y="76"/>
                </a:cubicBezTo>
                <a:cubicBezTo>
                  <a:pt x="1459" y="76"/>
                  <a:pt x="1454" y="76"/>
                  <a:pt x="1450" y="76"/>
                </a:cubicBezTo>
                <a:cubicBezTo>
                  <a:pt x="1445" y="76"/>
                  <a:pt x="1441" y="76"/>
                  <a:pt x="1437" y="76"/>
                </a:cubicBezTo>
                <a:cubicBezTo>
                  <a:pt x="1432" y="76"/>
                  <a:pt x="1426" y="76"/>
                  <a:pt x="1420" y="76"/>
                </a:cubicBezTo>
                <a:cubicBezTo>
                  <a:pt x="1416" y="76"/>
                  <a:pt x="1411" y="76"/>
                  <a:pt x="1408" y="76"/>
                </a:cubicBezTo>
                <a:cubicBezTo>
                  <a:pt x="1401" y="76"/>
                  <a:pt x="1395" y="76"/>
                  <a:pt x="1389" y="76"/>
                </a:cubicBezTo>
                <a:cubicBezTo>
                  <a:pt x="1387" y="76"/>
                  <a:pt x="1387" y="76"/>
                  <a:pt x="1386" y="76"/>
                </a:cubicBezTo>
                <a:cubicBezTo>
                  <a:pt x="1370" y="76"/>
                  <a:pt x="1353" y="76"/>
                  <a:pt x="1337" y="76"/>
                </a:cubicBezTo>
                <a:cubicBezTo>
                  <a:pt x="1319" y="69"/>
                  <a:pt x="1300" y="69"/>
                  <a:pt x="1280" y="69"/>
                </a:cubicBezTo>
                <a:cubicBezTo>
                  <a:pt x="1268" y="69"/>
                  <a:pt x="1256" y="69"/>
                  <a:pt x="1244" y="69"/>
                </a:cubicBezTo>
                <a:cubicBezTo>
                  <a:pt x="1242" y="69"/>
                  <a:pt x="1237" y="69"/>
                  <a:pt x="1233" y="69"/>
                </a:cubicBezTo>
                <a:cubicBezTo>
                  <a:pt x="1225" y="69"/>
                  <a:pt x="1216" y="69"/>
                  <a:pt x="1207" y="69"/>
                </a:cubicBezTo>
                <a:cubicBezTo>
                  <a:pt x="1206" y="69"/>
                  <a:pt x="1204" y="69"/>
                  <a:pt x="1203" y="69"/>
                </a:cubicBezTo>
                <a:cubicBezTo>
                  <a:pt x="1197" y="69"/>
                  <a:pt x="1191" y="69"/>
                  <a:pt x="1183" y="69"/>
                </a:cubicBezTo>
                <a:cubicBezTo>
                  <a:pt x="1178" y="69"/>
                  <a:pt x="1172" y="69"/>
                  <a:pt x="1164" y="69"/>
                </a:cubicBezTo>
                <a:cubicBezTo>
                  <a:pt x="1161" y="69"/>
                  <a:pt x="1158" y="69"/>
                  <a:pt x="1155" y="69"/>
                </a:cubicBezTo>
                <a:cubicBezTo>
                  <a:pt x="1149" y="69"/>
                  <a:pt x="1142" y="69"/>
                  <a:pt x="1136" y="69"/>
                </a:cubicBezTo>
                <a:cubicBezTo>
                  <a:pt x="1128" y="69"/>
                  <a:pt x="1119" y="69"/>
                  <a:pt x="1112" y="69"/>
                </a:cubicBezTo>
                <a:cubicBezTo>
                  <a:pt x="1109" y="69"/>
                  <a:pt x="1106" y="69"/>
                  <a:pt x="1103" y="69"/>
                </a:cubicBezTo>
                <a:cubicBezTo>
                  <a:pt x="1096" y="69"/>
                  <a:pt x="1090" y="69"/>
                  <a:pt x="1084" y="69"/>
                </a:cubicBezTo>
                <a:cubicBezTo>
                  <a:pt x="1078" y="69"/>
                  <a:pt x="1072" y="69"/>
                  <a:pt x="1066" y="69"/>
                </a:cubicBezTo>
                <a:cubicBezTo>
                  <a:pt x="1060" y="69"/>
                  <a:pt x="1055" y="69"/>
                  <a:pt x="1051" y="69"/>
                </a:cubicBezTo>
                <a:cubicBezTo>
                  <a:pt x="1045" y="69"/>
                  <a:pt x="1038" y="69"/>
                  <a:pt x="1032" y="69"/>
                </a:cubicBezTo>
                <a:cubicBezTo>
                  <a:pt x="1026" y="69"/>
                  <a:pt x="1020" y="69"/>
                  <a:pt x="1012" y="69"/>
                </a:cubicBezTo>
                <a:cubicBezTo>
                  <a:pt x="1009" y="69"/>
                  <a:pt x="1005" y="69"/>
                  <a:pt x="1002" y="69"/>
                </a:cubicBezTo>
                <a:cubicBezTo>
                  <a:pt x="993" y="69"/>
                  <a:pt x="985" y="69"/>
                  <a:pt x="978" y="69"/>
                </a:cubicBezTo>
                <a:cubicBezTo>
                  <a:pt x="974" y="69"/>
                  <a:pt x="969" y="69"/>
                  <a:pt x="965" y="69"/>
                </a:cubicBezTo>
                <a:cubicBezTo>
                  <a:pt x="957" y="69"/>
                  <a:pt x="951" y="69"/>
                  <a:pt x="945" y="69"/>
                </a:cubicBezTo>
                <a:cubicBezTo>
                  <a:pt x="939" y="69"/>
                  <a:pt x="933" y="69"/>
                  <a:pt x="927" y="69"/>
                </a:cubicBezTo>
                <a:cubicBezTo>
                  <a:pt x="921" y="69"/>
                  <a:pt x="917" y="62"/>
                  <a:pt x="911" y="62"/>
                </a:cubicBezTo>
                <a:cubicBezTo>
                  <a:pt x="907" y="62"/>
                  <a:pt x="901" y="62"/>
                  <a:pt x="896" y="62"/>
                </a:cubicBezTo>
                <a:cubicBezTo>
                  <a:pt x="785" y="62"/>
                  <a:pt x="670" y="62"/>
                  <a:pt x="554" y="62"/>
                </a:cubicBezTo>
                <a:cubicBezTo>
                  <a:pt x="554" y="62"/>
                  <a:pt x="552" y="62"/>
                  <a:pt x="551" y="62"/>
                </a:cubicBezTo>
                <a:cubicBezTo>
                  <a:pt x="503" y="62"/>
                  <a:pt x="27" y="-101"/>
                  <a:pt x="0" y="103"/>
                </a:cubicBezTo>
                <a:cubicBezTo>
                  <a:pt x="0" y="103"/>
                  <a:pt x="91" y="6333"/>
                  <a:pt x="1571" y="10709"/>
                </a:cubicBezTo>
                <a:cubicBezTo>
                  <a:pt x="2839" y="14453"/>
                  <a:pt x="4070" y="18958"/>
                  <a:pt x="5544" y="20527"/>
                </a:cubicBezTo>
                <a:cubicBezTo>
                  <a:pt x="6450" y="21499"/>
                  <a:pt x="7391" y="21431"/>
                  <a:pt x="8320" y="21350"/>
                </a:cubicBezTo>
                <a:cubicBezTo>
                  <a:pt x="10800" y="21139"/>
                  <a:pt x="13261" y="20269"/>
                  <a:pt x="15735" y="19936"/>
                </a:cubicBezTo>
                <a:cubicBezTo>
                  <a:pt x="17289" y="19726"/>
                  <a:pt x="18142" y="18272"/>
                  <a:pt x="19421" y="14011"/>
                </a:cubicBezTo>
                <a:cubicBezTo>
                  <a:pt x="20208" y="11382"/>
                  <a:pt x="21490" y="3921"/>
                  <a:pt x="21600" y="307"/>
                </a:cubicBezTo>
                <a:cubicBezTo>
                  <a:pt x="21360" y="15"/>
                  <a:pt x="21063" y="191"/>
                  <a:pt x="20810" y="191"/>
                </a:cubicBezTo>
                <a:close/>
              </a:path>
            </a:pathLst>
          </a:custGeom>
          <a:solidFill>
            <a:srgbClr val="FFFADC"/>
          </a:solidFill>
          <a:ln w="12700">
            <a:miter lim="400000"/>
          </a:ln>
        </p:spPr>
        <p:txBody>
          <a:bodyPr lIns="45719" rIns="45719"/>
          <a:lstStyle/>
          <a:p>
            <a:endParaRPr/>
          </a:p>
        </p:txBody>
      </p:sp>
      <p:pic>
        <p:nvPicPr>
          <p:cNvPr id="8" name="Picture 7">
            <a:extLst>
              <a:ext uri="{FF2B5EF4-FFF2-40B4-BE49-F238E27FC236}">
                <a16:creationId xmlns:a16="http://schemas.microsoft.com/office/drawing/2014/main" id="{99DAA474-D3C0-48D3-A4AF-A1C1F4C5D399}"/>
              </a:ext>
            </a:extLst>
          </p:cNvPr>
          <p:cNvPicPr>
            <a:picLocks noChangeAspect="1"/>
          </p:cNvPicPr>
          <p:nvPr/>
        </p:nvPicPr>
        <p:blipFill>
          <a:blip r:embed="rId3"/>
          <a:stretch>
            <a:fillRect/>
          </a:stretch>
        </p:blipFill>
        <p:spPr>
          <a:xfrm>
            <a:off x="6629400" y="1600200"/>
            <a:ext cx="3395766" cy="4608975"/>
          </a:xfrm>
          <a:prstGeom prst="rect">
            <a:avLst/>
          </a:prstGeom>
        </p:spPr>
      </p:pic>
      <p:pic>
        <p:nvPicPr>
          <p:cNvPr id="9" name="Picture 8">
            <a:extLst>
              <a:ext uri="{FF2B5EF4-FFF2-40B4-BE49-F238E27FC236}">
                <a16:creationId xmlns:a16="http://schemas.microsoft.com/office/drawing/2014/main" id="{F653E55C-CC07-4421-8894-BA40B404C8DF}"/>
              </a:ext>
            </a:extLst>
          </p:cNvPr>
          <p:cNvPicPr>
            <a:picLocks noChangeAspect="1"/>
          </p:cNvPicPr>
          <p:nvPr/>
        </p:nvPicPr>
        <p:blipFill>
          <a:blip r:embed="rId4"/>
          <a:stretch>
            <a:fillRect/>
          </a:stretch>
        </p:blipFill>
        <p:spPr>
          <a:xfrm>
            <a:off x="9829800" y="4572000"/>
            <a:ext cx="2194750" cy="1749704"/>
          </a:xfrm>
          <a:prstGeom prst="rect">
            <a:avLst/>
          </a:prstGeom>
        </p:spPr>
      </p:pic>
      <p:pic>
        <p:nvPicPr>
          <p:cNvPr id="10" name="Picture 9">
            <a:extLst>
              <a:ext uri="{FF2B5EF4-FFF2-40B4-BE49-F238E27FC236}">
                <a16:creationId xmlns:a16="http://schemas.microsoft.com/office/drawing/2014/main" id="{E1B9E888-744F-49D2-B77E-EF0869E2C411}"/>
              </a:ext>
            </a:extLst>
          </p:cNvPr>
          <p:cNvPicPr>
            <a:picLocks noChangeAspect="1"/>
          </p:cNvPicPr>
          <p:nvPr/>
        </p:nvPicPr>
        <p:blipFill>
          <a:blip r:embed="rId5"/>
          <a:stretch>
            <a:fillRect/>
          </a:stretch>
        </p:blipFill>
        <p:spPr>
          <a:xfrm>
            <a:off x="4648200" y="4953000"/>
            <a:ext cx="1359526" cy="1243692"/>
          </a:xfrm>
          <a:prstGeom prst="rect">
            <a:avLst/>
          </a:prstGeom>
        </p:spPr>
      </p:pic>
      <p:pic>
        <p:nvPicPr>
          <p:cNvPr id="11" name="Picture 10">
            <a:extLst>
              <a:ext uri="{FF2B5EF4-FFF2-40B4-BE49-F238E27FC236}">
                <a16:creationId xmlns:a16="http://schemas.microsoft.com/office/drawing/2014/main" id="{3D4A87B5-031A-4891-B0F1-85096CAE187D}"/>
              </a:ext>
            </a:extLst>
          </p:cNvPr>
          <p:cNvPicPr>
            <a:picLocks noChangeAspect="1"/>
          </p:cNvPicPr>
          <p:nvPr/>
        </p:nvPicPr>
        <p:blipFill>
          <a:blip r:embed="rId6"/>
          <a:stretch>
            <a:fillRect/>
          </a:stretch>
        </p:blipFill>
        <p:spPr>
          <a:xfrm>
            <a:off x="3200400" y="4876800"/>
            <a:ext cx="1377815" cy="1091279"/>
          </a:xfrm>
          <a:prstGeom prst="rect">
            <a:avLst/>
          </a:prstGeom>
        </p:spPr>
      </p:pic>
      <p:pic>
        <p:nvPicPr>
          <p:cNvPr id="12" name="Picture 11">
            <a:extLst>
              <a:ext uri="{FF2B5EF4-FFF2-40B4-BE49-F238E27FC236}">
                <a16:creationId xmlns:a16="http://schemas.microsoft.com/office/drawing/2014/main" id="{7C597113-DC11-456A-B4E4-E29CC7CD6AB0}"/>
              </a:ext>
            </a:extLst>
          </p:cNvPr>
          <p:cNvPicPr>
            <a:picLocks noChangeAspect="1"/>
          </p:cNvPicPr>
          <p:nvPr/>
        </p:nvPicPr>
        <p:blipFill>
          <a:blip r:embed="rId7"/>
          <a:stretch>
            <a:fillRect/>
          </a:stretch>
        </p:blipFill>
        <p:spPr>
          <a:xfrm>
            <a:off x="838200" y="4953000"/>
            <a:ext cx="1749704" cy="1133954"/>
          </a:xfrm>
          <a:prstGeom prst="rect">
            <a:avLst/>
          </a:prstGeom>
        </p:spPr>
      </p:pic>
    </p:spTree>
    <p:extLst>
      <p:ext uri="{BB962C8B-B14F-4D97-AF65-F5344CB8AC3E}">
        <p14:creationId xmlns:p14="http://schemas.microsoft.com/office/powerpoint/2010/main" val="2001753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Flat Final">
      <a:dk1>
        <a:sysClr val="windowText" lastClr="000000"/>
      </a:dk1>
      <a:lt1>
        <a:sysClr val="window" lastClr="FFFFFF"/>
      </a:lt1>
      <a:dk2>
        <a:srgbClr val="44546A"/>
      </a:dk2>
      <a:lt2>
        <a:srgbClr val="E7E6E6"/>
      </a:lt2>
      <a:accent1>
        <a:srgbClr val="4FC1E9"/>
      </a:accent1>
      <a:accent2>
        <a:srgbClr val="48CFAD"/>
      </a:accent2>
      <a:accent3>
        <a:srgbClr val="A0D468"/>
      </a:accent3>
      <a:accent4>
        <a:srgbClr val="FFCE54"/>
      </a:accent4>
      <a:accent5>
        <a:srgbClr val="FC6E51"/>
      </a:accent5>
      <a:accent6>
        <a:srgbClr val="ED5565"/>
      </a:accent6>
      <a:hlink>
        <a:srgbClr val="5D9CEC"/>
      </a:hlink>
      <a:folHlink>
        <a:srgbClr val="AC92EC"/>
      </a:folHlink>
    </a:clrScheme>
    <a:fontScheme name="Custom 1">
      <a:majorFont>
        <a:latin typeface="#9Slide02 Tieu de dai"/>
        <a:ea typeface=""/>
        <a:cs typeface=""/>
      </a:majorFont>
      <a:minorFont>
        <a:latin typeface="#9Slide02 Noi dung dai"/>
        <a:ea typeface=""/>
        <a:cs typeface=""/>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_Office Theme">
  <a:themeElements>
    <a:clrScheme name="Custom 26">
      <a:dk1>
        <a:sysClr val="windowText" lastClr="000000"/>
      </a:dk1>
      <a:lt1>
        <a:sysClr val="window" lastClr="FFFFFF"/>
      </a:lt1>
      <a:dk2>
        <a:srgbClr val="44546A"/>
      </a:dk2>
      <a:lt2>
        <a:srgbClr val="E7E6E6"/>
      </a:lt2>
      <a:accent1>
        <a:srgbClr val="004F8A"/>
      </a:accent1>
      <a:accent2>
        <a:srgbClr val="00B0F0"/>
      </a:accent2>
      <a:accent3>
        <a:srgbClr val="FF9933"/>
      </a:accent3>
      <a:accent4>
        <a:srgbClr val="FFC000"/>
      </a:accent4>
      <a:accent5>
        <a:srgbClr val="00B0F0"/>
      </a:accent5>
      <a:accent6>
        <a:srgbClr val="FFC000"/>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UltraLight"/>
        <a:ea typeface="Helvetica Neue UltraLight"/>
        <a:cs typeface="Helvetica Neue UltraLight"/>
      </a:majorFont>
      <a:minorFont>
        <a:latin typeface="Avenir Next"/>
        <a:ea typeface="Avenir Next"/>
        <a:cs typeface="Avenir Nex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825500" dist="127000" dir="5400000" rotWithShape="0">
              <a:srgbClr val="C6C8CD">
                <a:alpha val="80490"/>
              </a:srgbClr>
            </a:outerShdw>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ABABAB"/>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282</TotalTime>
  <Words>541</Words>
  <Application>Microsoft Office PowerPoint</Application>
  <PresentationFormat>Widescreen</PresentationFormat>
  <Paragraphs>65</Paragraphs>
  <Slides>29</Slides>
  <Notes>12</Notes>
  <HiddenSlides>0</HiddenSlides>
  <MMClips>1</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29</vt:i4>
      </vt:variant>
    </vt:vector>
  </HeadingPairs>
  <TitlesOfParts>
    <vt:vector size="47" baseType="lpstr">
      <vt:lpstr>#9Slide02 Noi dung dai</vt:lpstr>
      <vt:lpstr>Arial</vt:lpstr>
      <vt:lpstr>Avenir Next</vt:lpstr>
      <vt:lpstr>Avenir Next Ultra Light</vt:lpstr>
      <vt:lpstr>Calibri</vt:lpstr>
      <vt:lpstr>Courier New</vt:lpstr>
      <vt:lpstr>Fredoka One</vt:lpstr>
      <vt:lpstr>Gill Sans</vt:lpstr>
      <vt:lpstr>Helvetica</vt:lpstr>
      <vt:lpstr>Helvetica Neue UltraLight</vt:lpstr>
      <vt:lpstr>Myriad Pro Black</vt:lpstr>
      <vt:lpstr>Quicksand</vt:lpstr>
      <vt:lpstr>Segoe UI Black</vt:lpstr>
      <vt:lpstr>Times New Roman</vt:lpstr>
      <vt:lpstr>Wingdings</vt:lpstr>
      <vt:lpstr>Office Theme</vt:lpstr>
      <vt:lpstr>2_Office Theme</vt:lpstr>
      <vt:lpstr>White</vt:lpstr>
      <vt:lpstr>PowerPoint Presentation</vt:lpstr>
      <vt:lpstr>PowerPoint Presentation</vt:lpstr>
      <vt:lpstr>  1. Introducing the topic</vt:lpstr>
      <vt:lpstr>PowerPoint Presentation</vt:lpstr>
      <vt:lpstr>PowerPoint Presentation</vt:lpstr>
      <vt:lpstr>PowerPoint Presentation</vt:lpstr>
      <vt:lpstr>PowerPoint Presentation</vt:lpstr>
      <vt:lpstr>PowerPoint Presentation</vt:lpstr>
      <vt:lpstr>  2. System design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3. Giao diện website</vt:lpstr>
      <vt:lpstr>PowerPoint Presentation</vt:lpstr>
      <vt:lpstr>  4. Development</vt:lpstr>
      <vt:lpstr>  4. Development</vt:lpstr>
      <vt:lpstr>PowerPoint Presentation</vt:lpstr>
    </vt:vector>
  </TitlesOfParts>
  <Company>9Slide</Company>
  <LinksUpToDate>false</LinksUpToDate>
  <SharedDoc>false</SharedDoc>
  <HyperlinkBase>9Slide</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dc:title>
  <dc:subject>9Slide</dc:subject>
  <dc:creator>9Slide</dc:creator>
  <cp:keywords>9Slide</cp:keywords>
  <dc:description>9Slide</dc:description>
  <cp:lastModifiedBy>Admin</cp:lastModifiedBy>
  <cp:revision>22</cp:revision>
  <dcterms:modified xsi:type="dcterms:W3CDTF">2021-01-16T02:48:36Z</dcterms:modified>
  <cp:category>9Slide</cp:category>
  <cp:contentStatus>9Slide</cp:contentStatus>
</cp:coreProperties>
</file>